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 id="2147483674" r:id="rId3"/>
  </p:sldMasterIdLst>
  <p:notesMasterIdLst>
    <p:notesMasterId r:id="rId36"/>
  </p:notesMasterIdLst>
  <p:sldIdLst>
    <p:sldId id="279" r:id="rId4"/>
    <p:sldId id="257" r:id="rId5"/>
    <p:sldId id="261" r:id="rId6"/>
    <p:sldId id="278" r:id="rId7"/>
    <p:sldId id="300" r:id="rId8"/>
    <p:sldId id="302" r:id="rId9"/>
    <p:sldId id="282" r:id="rId10"/>
    <p:sldId id="290" r:id="rId11"/>
    <p:sldId id="295" r:id="rId12"/>
    <p:sldId id="306" r:id="rId13"/>
    <p:sldId id="307" r:id="rId14"/>
    <p:sldId id="308" r:id="rId15"/>
    <p:sldId id="309" r:id="rId16"/>
    <p:sldId id="310" r:id="rId17"/>
    <p:sldId id="311" r:id="rId18"/>
    <p:sldId id="312" r:id="rId19"/>
    <p:sldId id="313" r:id="rId20"/>
    <p:sldId id="315" r:id="rId21"/>
    <p:sldId id="316" r:id="rId22"/>
    <p:sldId id="317" r:id="rId23"/>
    <p:sldId id="296" r:id="rId24"/>
    <p:sldId id="305" r:id="rId25"/>
    <p:sldId id="319" r:id="rId26"/>
    <p:sldId id="322" r:id="rId27"/>
    <p:sldId id="320" r:id="rId28"/>
    <p:sldId id="321" r:id="rId29"/>
    <p:sldId id="297" r:id="rId30"/>
    <p:sldId id="323" r:id="rId31"/>
    <p:sldId id="324" r:id="rId32"/>
    <p:sldId id="298" r:id="rId33"/>
    <p:sldId id="293" r:id="rId34"/>
    <p:sldId id="289" r:id="rId35"/>
  </p:sldIdLst>
  <p:sldSz cx="12192000" cy="6858000"/>
  <p:notesSz cx="7772400" cy="10058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min" initials="A" lastIdx="1" clrIdx="0">
    <p:extLst>
      <p:ext uri="{19B8F6BF-5375-455C-9EA6-DF929625EA0E}">
        <p15:presenceInfo xmlns:p15="http://schemas.microsoft.com/office/powerpoint/2012/main" userId="b55ff1b538bc671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BDAC5"/>
    <a:srgbClr val="42B5A6"/>
    <a:srgbClr val="018788"/>
    <a:srgbClr val="0BECE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759" autoAdjust="0"/>
    <p:restoredTop sz="91636" autoAdjust="0"/>
  </p:normalViewPr>
  <p:slideViewPr>
    <p:cSldViewPr snapToGrid="0">
      <p:cViewPr varScale="1">
        <p:scale>
          <a:sx n="66" d="100"/>
          <a:sy n="66" d="100"/>
        </p:scale>
        <p:origin x="78"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viewProps" Target="viewProps.xml"/><Relationship Id="rId21" Type="http://schemas.openxmlformats.org/officeDocument/2006/relationships/slide" Target="slides/slide18.xml"/><Relationship Id="rId34" Type="http://schemas.openxmlformats.org/officeDocument/2006/relationships/slide" Target="slides/slide31.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commentAuthors" Target="commentAuthors.xml"/><Relationship Id="rId40" Type="http://schemas.openxmlformats.org/officeDocument/2006/relationships/theme" Target="theme/theme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notesMaster" Target="notesMasters/notesMaster1.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8" Type="http://schemas.openxmlformats.org/officeDocument/2006/relationships/slide" Target="slides/slide5.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chart>
    <c:title>
      <c:tx>
        <c:rich>
          <a:bodyPr rot="0" spcFirstLastPara="1" vertOverflow="ellipsis" vert="horz" wrap="square" anchor="ctr" anchorCtr="1"/>
          <a:lstStyle/>
          <a:p>
            <a:pPr>
              <a:lnSpc>
                <a:spcPct val="150000"/>
              </a:lnSpc>
              <a:defRPr sz="2128" b="1" i="0" u="none" strike="noStrike" kern="1200" cap="all" spc="120" normalizeH="0" baseline="0">
                <a:solidFill>
                  <a:schemeClr val="tx1">
                    <a:lumMod val="65000"/>
                    <a:lumOff val="35000"/>
                  </a:schemeClr>
                </a:solidFill>
                <a:latin typeface="+mn-lt"/>
                <a:ea typeface="+mn-ea"/>
                <a:cs typeface="+mn-cs"/>
              </a:defRPr>
            </a:pPr>
            <a:r>
              <a:rPr lang="en-US" sz="1400" dirty="0" err="1" smtClean="0">
                <a:effectLst/>
                <a:latin typeface="Verdana" panose="020B0604030504040204" pitchFamily="34" charset="0"/>
                <a:ea typeface="Verdana" panose="020B0604030504040204" pitchFamily="34" charset="0"/>
              </a:rPr>
              <a:t>Số</a:t>
            </a:r>
            <a:r>
              <a:rPr lang="en-US" sz="1400" dirty="0" smtClean="0">
                <a:effectLst/>
                <a:latin typeface="Verdana" panose="020B0604030504040204" pitchFamily="34" charset="0"/>
                <a:ea typeface="Verdana" panose="020B0604030504040204" pitchFamily="34" charset="0"/>
              </a:rPr>
              <a:t> </a:t>
            </a:r>
            <a:r>
              <a:rPr lang="en-US" sz="1400" dirty="0" err="1" smtClean="0">
                <a:effectLst/>
                <a:latin typeface="Verdana" panose="020B0604030504040204" pitchFamily="34" charset="0"/>
                <a:ea typeface="Verdana" panose="020B0604030504040204" pitchFamily="34" charset="0"/>
              </a:rPr>
              <a:t>lượng</a:t>
            </a:r>
            <a:r>
              <a:rPr lang="en-US" sz="1400" dirty="0" smtClean="0">
                <a:effectLst/>
                <a:latin typeface="Verdana" panose="020B0604030504040204" pitchFamily="34" charset="0"/>
                <a:ea typeface="Verdana" panose="020B0604030504040204" pitchFamily="34" charset="0"/>
              </a:rPr>
              <a:t> </a:t>
            </a:r>
            <a:r>
              <a:rPr lang="en-US" sz="1400" dirty="0" err="1" smtClean="0">
                <a:effectLst/>
                <a:latin typeface="Verdana" panose="020B0604030504040204" pitchFamily="34" charset="0"/>
                <a:ea typeface="Verdana" panose="020B0604030504040204" pitchFamily="34" charset="0"/>
              </a:rPr>
              <a:t>thiết</a:t>
            </a:r>
            <a:r>
              <a:rPr lang="en-US" sz="1400" dirty="0" smtClean="0">
                <a:effectLst/>
                <a:latin typeface="Verdana" panose="020B0604030504040204" pitchFamily="34" charset="0"/>
                <a:ea typeface="Verdana" panose="020B0604030504040204" pitchFamily="34" charset="0"/>
              </a:rPr>
              <a:t> </a:t>
            </a:r>
            <a:r>
              <a:rPr lang="en-US" sz="1400" dirty="0" err="1" smtClean="0">
                <a:effectLst/>
                <a:latin typeface="Verdana" panose="020B0604030504040204" pitchFamily="34" charset="0"/>
                <a:ea typeface="Verdana" panose="020B0604030504040204" pitchFamily="34" charset="0"/>
              </a:rPr>
              <a:t>bị</a:t>
            </a:r>
            <a:r>
              <a:rPr lang="en-US" sz="1400" dirty="0" smtClean="0">
                <a:effectLst/>
                <a:latin typeface="Verdana" panose="020B0604030504040204" pitchFamily="34" charset="0"/>
                <a:ea typeface="Verdana" panose="020B0604030504040204" pitchFamily="34" charset="0"/>
              </a:rPr>
              <a:t> </a:t>
            </a:r>
            <a:r>
              <a:rPr lang="en-US" sz="1400" dirty="0" err="1" smtClean="0">
                <a:effectLst/>
                <a:latin typeface="Verdana" panose="020B0604030504040204" pitchFamily="34" charset="0"/>
                <a:ea typeface="Verdana" panose="020B0604030504040204" pitchFamily="34" charset="0"/>
              </a:rPr>
              <a:t>IoT</a:t>
            </a:r>
            <a:r>
              <a:rPr lang="en-US" sz="1400" dirty="0" smtClean="0">
                <a:effectLst/>
                <a:latin typeface="Verdana" panose="020B0604030504040204" pitchFamily="34" charset="0"/>
                <a:ea typeface="Verdana" panose="020B0604030504040204" pitchFamily="34" charset="0"/>
              </a:rPr>
              <a:t> </a:t>
            </a:r>
            <a:r>
              <a:rPr lang="en-US" sz="1400" dirty="0" err="1" smtClean="0">
                <a:effectLst/>
                <a:latin typeface="Verdana" panose="020B0604030504040204" pitchFamily="34" charset="0"/>
                <a:ea typeface="Verdana" panose="020B0604030504040204" pitchFamily="34" charset="0"/>
              </a:rPr>
              <a:t>được</a:t>
            </a:r>
            <a:r>
              <a:rPr lang="en-US" sz="1400" dirty="0" smtClean="0">
                <a:effectLst/>
                <a:latin typeface="Verdana" panose="020B0604030504040204" pitchFamily="34" charset="0"/>
                <a:ea typeface="Verdana" panose="020B0604030504040204" pitchFamily="34" charset="0"/>
              </a:rPr>
              <a:t> </a:t>
            </a:r>
            <a:r>
              <a:rPr lang="en-US" sz="1400" dirty="0" err="1" smtClean="0">
                <a:effectLst/>
                <a:latin typeface="Verdana" panose="020B0604030504040204" pitchFamily="34" charset="0"/>
                <a:ea typeface="Verdana" panose="020B0604030504040204" pitchFamily="34" charset="0"/>
              </a:rPr>
              <a:t>kết</a:t>
            </a:r>
            <a:r>
              <a:rPr lang="en-US" sz="1400" dirty="0" smtClean="0">
                <a:effectLst/>
                <a:latin typeface="Verdana" panose="020B0604030504040204" pitchFamily="34" charset="0"/>
                <a:ea typeface="Verdana" panose="020B0604030504040204" pitchFamily="34" charset="0"/>
              </a:rPr>
              <a:t> </a:t>
            </a:r>
            <a:r>
              <a:rPr lang="en-US" sz="1400" dirty="0" err="1" smtClean="0">
                <a:effectLst/>
                <a:latin typeface="Verdana" panose="020B0604030504040204" pitchFamily="34" charset="0"/>
                <a:ea typeface="Verdana" panose="020B0604030504040204" pitchFamily="34" charset="0"/>
              </a:rPr>
              <a:t>nối</a:t>
            </a:r>
            <a:r>
              <a:rPr lang="en-US" sz="1400" dirty="0" smtClean="0">
                <a:effectLst/>
                <a:latin typeface="Verdana" panose="020B0604030504040204" pitchFamily="34" charset="0"/>
                <a:ea typeface="Verdana" panose="020B0604030504040204" pitchFamily="34" charset="0"/>
              </a:rPr>
              <a:t> </a:t>
            </a:r>
          </a:p>
          <a:p>
            <a:pPr>
              <a:lnSpc>
                <a:spcPct val="150000"/>
              </a:lnSpc>
              <a:defRPr/>
            </a:pPr>
            <a:r>
              <a:rPr lang="en-US" sz="1400" dirty="0" smtClean="0">
                <a:effectLst/>
                <a:latin typeface="Verdana" panose="020B0604030504040204" pitchFamily="34" charset="0"/>
                <a:ea typeface="Verdana" panose="020B0604030504040204" pitchFamily="34" charset="0"/>
              </a:rPr>
              <a:t>2015 – 2025</a:t>
            </a:r>
            <a:r>
              <a:rPr lang="en-US" sz="1800" baseline="0" dirty="0" smtClean="0">
                <a:effectLst/>
                <a:latin typeface="Verdana" panose="020B0604030504040204" pitchFamily="34" charset="0"/>
                <a:ea typeface="Verdana" panose="020B0604030504040204" pitchFamily="34" charset="0"/>
              </a:rPr>
              <a:t> </a:t>
            </a:r>
            <a:r>
              <a:rPr lang="en-US" sz="1400" dirty="0" smtClean="0">
                <a:effectLst/>
                <a:latin typeface="Verdana" panose="020B0604030504040204" pitchFamily="34" charset="0"/>
                <a:ea typeface="Verdana" panose="020B0604030504040204" pitchFamily="34" charset="0"/>
              </a:rPr>
              <a:t>Theo </a:t>
            </a:r>
            <a:r>
              <a:rPr lang="en-US" sz="1400" dirty="0" err="1" smtClean="0">
                <a:effectLst/>
                <a:latin typeface="Verdana" panose="020B0604030504040204" pitchFamily="34" charset="0"/>
                <a:ea typeface="Verdana" panose="020B0604030504040204" pitchFamily="34" charset="0"/>
              </a:rPr>
              <a:t>trang</a:t>
            </a:r>
            <a:r>
              <a:rPr lang="en-US" sz="1400" dirty="0" smtClean="0">
                <a:effectLst/>
                <a:latin typeface="Verdana" panose="020B0604030504040204" pitchFamily="34" charset="0"/>
                <a:ea typeface="Verdana" panose="020B0604030504040204" pitchFamily="34" charset="0"/>
              </a:rPr>
              <a:t> Statista</a:t>
            </a:r>
            <a:endParaRPr lang="en-US" sz="1800" dirty="0">
              <a:effectLst/>
              <a:latin typeface="Verdana" panose="020B0604030504040204" pitchFamily="34" charset="0"/>
              <a:ea typeface="Verdana" panose="020B0604030504040204" pitchFamily="34" charset="0"/>
            </a:endParaRPr>
          </a:p>
        </c:rich>
      </c:tx>
      <c:layout/>
      <c:overlay val="0"/>
      <c:spPr>
        <a:noFill/>
        <a:ln>
          <a:noFill/>
        </a:ln>
        <a:effectLst/>
      </c:spPr>
      <c:txPr>
        <a:bodyPr rot="0" spcFirstLastPara="1" vertOverflow="ellipsis" vert="horz" wrap="square" anchor="ctr" anchorCtr="1"/>
        <a:lstStyle/>
        <a:p>
          <a:pPr>
            <a:lnSpc>
              <a:spcPct val="150000"/>
            </a:lnSpc>
            <a:defRPr sz="2128" b="1" i="0" u="none" strike="noStrike" kern="1200" cap="all" spc="120" normalizeH="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
          <c:y val="0.22578837193723106"/>
          <c:w val="0.96562499999999996"/>
          <c:h val="0.689473259751891"/>
        </c:manualLayout>
      </c:layout>
      <c:barChart>
        <c:barDir val="col"/>
        <c:grouping val="clustered"/>
        <c:varyColors val="0"/>
        <c:ser>
          <c:idx val="0"/>
          <c:order val="0"/>
          <c:tx>
            <c:strRef>
              <c:f>Sheet1!$B$1</c:f>
              <c:strCache>
                <c:ptCount val="1"/>
                <c:pt idx="0">
                  <c:v>Số lượng thiết bị IoT được kết nối (đơn vị: tỷ)</c:v>
                </c:pt>
              </c:strCache>
            </c:strRef>
          </c:tx>
          <c:spPr>
            <a:solidFill>
              <a:schemeClr val="accent5"/>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1064"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a:solidFill>
                        <a:schemeClr val="tx1">
                          <a:lumMod val="35000"/>
                          <a:lumOff val="65000"/>
                        </a:schemeClr>
                      </a:solidFill>
                    </a:ln>
                    <a:effectLst/>
                  </c:spPr>
                </c15:leaderLines>
              </c:ext>
            </c:extLst>
          </c:dLbls>
          <c:cat>
            <c:numRef>
              <c:f>Sheet1!$A$2:$A$12</c:f>
              <c:numCache>
                <c:formatCode>General</c:formatCode>
                <c:ptCount val="11"/>
                <c:pt idx="0">
                  <c:v>2015</c:v>
                </c:pt>
                <c:pt idx="1">
                  <c:v>2016</c:v>
                </c:pt>
                <c:pt idx="2">
                  <c:v>2017</c:v>
                </c:pt>
                <c:pt idx="3">
                  <c:v>2018</c:v>
                </c:pt>
                <c:pt idx="4">
                  <c:v>2019</c:v>
                </c:pt>
                <c:pt idx="5">
                  <c:v>2020</c:v>
                </c:pt>
                <c:pt idx="6">
                  <c:v>2021</c:v>
                </c:pt>
                <c:pt idx="7">
                  <c:v>2022</c:v>
                </c:pt>
                <c:pt idx="8">
                  <c:v>2023</c:v>
                </c:pt>
                <c:pt idx="9">
                  <c:v>2024</c:v>
                </c:pt>
                <c:pt idx="10">
                  <c:v>2025</c:v>
                </c:pt>
              </c:numCache>
            </c:numRef>
          </c:cat>
          <c:val>
            <c:numRef>
              <c:f>Sheet1!$B$2:$B$12</c:f>
              <c:numCache>
                <c:formatCode>General</c:formatCode>
                <c:ptCount val="11"/>
                <c:pt idx="0">
                  <c:v>15.41</c:v>
                </c:pt>
                <c:pt idx="1">
                  <c:v>17.68</c:v>
                </c:pt>
                <c:pt idx="2">
                  <c:v>20.350000000000001</c:v>
                </c:pt>
                <c:pt idx="3">
                  <c:v>23.14</c:v>
                </c:pt>
                <c:pt idx="4">
                  <c:v>26.66</c:v>
                </c:pt>
                <c:pt idx="5">
                  <c:v>30.73</c:v>
                </c:pt>
                <c:pt idx="6">
                  <c:v>35.82</c:v>
                </c:pt>
                <c:pt idx="7">
                  <c:v>42.62</c:v>
                </c:pt>
                <c:pt idx="8">
                  <c:v>51.11</c:v>
                </c:pt>
                <c:pt idx="9">
                  <c:v>62.12</c:v>
                </c:pt>
                <c:pt idx="10">
                  <c:v>75.44</c:v>
                </c:pt>
              </c:numCache>
            </c:numRef>
          </c:val>
          <c:extLst>
            <c:ext xmlns:c16="http://schemas.microsoft.com/office/drawing/2014/chart" uri="{C3380CC4-5D6E-409C-BE32-E72D297353CC}">
              <c16:uniqueId val="{00000000-96DA-4B8B-A410-978A4730DED4}"/>
            </c:ext>
          </c:extLst>
        </c:ser>
        <c:dLbls>
          <c:dLblPos val="outEnd"/>
          <c:showLegendKey val="0"/>
          <c:showVal val="1"/>
          <c:showCatName val="0"/>
          <c:showSerName val="0"/>
          <c:showPercent val="0"/>
          <c:showBubbleSize val="0"/>
        </c:dLbls>
        <c:gapWidth val="444"/>
        <c:overlap val="-90"/>
        <c:axId val="809488720"/>
        <c:axId val="809489136"/>
      </c:barChart>
      <c:catAx>
        <c:axId val="809488720"/>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64" b="0" i="0" u="none" strike="noStrike" kern="1200" cap="all" spc="120" normalizeH="0" baseline="0">
                <a:solidFill>
                  <a:schemeClr val="tx1">
                    <a:lumMod val="65000"/>
                    <a:lumOff val="35000"/>
                  </a:schemeClr>
                </a:solidFill>
                <a:latin typeface="+mn-lt"/>
                <a:ea typeface="+mn-ea"/>
                <a:cs typeface="+mn-cs"/>
              </a:defRPr>
            </a:pPr>
            <a:endParaRPr lang="en-US"/>
          </a:p>
        </c:txPr>
        <c:crossAx val="809489136"/>
        <c:crosses val="autoZero"/>
        <c:auto val="1"/>
        <c:lblAlgn val="ctr"/>
        <c:lblOffset val="100"/>
        <c:noMultiLvlLbl val="0"/>
      </c:catAx>
      <c:valAx>
        <c:axId val="809489136"/>
        <c:scaling>
          <c:orientation val="minMax"/>
        </c:scaling>
        <c:delete val="1"/>
        <c:axPos val="l"/>
        <c:numFmt formatCode="General" sourceLinked="1"/>
        <c:majorTickMark val="none"/>
        <c:minorTickMark val="none"/>
        <c:tickLblPos val="nextTo"/>
        <c:crossAx val="809488720"/>
        <c:crosses val="autoZero"/>
        <c:crossBetween val="between"/>
      </c:valAx>
      <c:spPr>
        <a:noFill/>
        <a:ln>
          <a:noFill/>
        </a:ln>
        <a:effectLst/>
      </c:spPr>
    </c:plotArea>
    <c:legend>
      <c:legendPos val="t"/>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withinLinear" id="18">
  <a:schemeClr val="accent5"/>
</cs:colorStyle>
</file>

<file path=ppt/charts/style1.xml><?xml version="1.0" encoding="utf-8"?>
<cs:chartStyle xmlns:cs="http://schemas.microsoft.com/office/drawing/2012/chartStyle" xmlns:a="http://schemas.openxmlformats.org/drawingml/2006/main" id="202">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064"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50000"/>
        <a:lumOff val="50000"/>
      </a:schemeClr>
    </cs:fontRef>
    <cs:defRPr sz="1064" b="0" i="0" u="none" strike="noStrike" kern="1200" baseline="0"/>
    <cs:bodyPr rot="-5400000" spcFirstLastPara="1" vertOverflow="clip" horzOverflow="clip" vert="horz" wrap="square" lIns="38100" tIns="19050" rIns="38100" bIns="19050" anchor="ctr" anchorCtr="1">
      <a:spAutoFit/>
    </cs:bodyPr>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064"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1197" kern="1200"/>
  </cs:valueAxis>
  <cs:wall>
    <cs:lnRef idx="0"/>
    <cs:fillRef idx="0"/>
    <cs:effectRef idx="0"/>
    <cs:fontRef idx="minor">
      <a:schemeClr val="dk1"/>
    </cs:fontRef>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75BCF51-349A-43CE-8609-0FDA2FF661F2}" type="doc">
      <dgm:prSet loTypeId="urn:microsoft.com/office/officeart/2005/8/layout/arrow2" loCatId="process" qsTypeId="urn:microsoft.com/office/officeart/2005/8/quickstyle/simple2" qsCatId="simple" csTypeId="urn:microsoft.com/office/officeart/2005/8/colors/accent1_2" csCatId="accent1" phldr="1"/>
      <dgm:spPr/>
    </dgm:pt>
    <dgm:pt modelId="{CB7871DB-E651-45B5-9C31-317DDF9E20D9}">
      <dgm:prSet phldrT="[Text]" custT="1">
        <dgm:style>
          <a:lnRef idx="2">
            <a:schemeClr val="accent1"/>
          </a:lnRef>
          <a:fillRef idx="1">
            <a:schemeClr val="lt1"/>
          </a:fillRef>
          <a:effectRef idx="0">
            <a:schemeClr val="accent1"/>
          </a:effectRef>
          <a:fontRef idx="minor">
            <a:schemeClr val="dk1"/>
          </a:fontRef>
        </dgm:style>
      </dgm:prSet>
      <dgm:spPr>
        <a:solidFill>
          <a:schemeClr val="bg1"/>
        </a:solidFill>
        <a:ln>
          <a:solidFill>
            <a:srgbClr val="018788"/>
          </a:solidFill>
        </a:ln>
      </dgm:spPr>
      <dgm:t>
        <a:bodyPr anchor="ctr"/>
        <a:lstStyle/>
        <a:p>
          <a:pPr algn="ctr">
            <a:lnSpc>
              <a:spcPct val="150000"/>
            </a:lnSpc>
          </a:pPr>
          <a:r>
            <a:rPr lang="en-US" sz="1800" b="0" dirty="0" err="1" smtClean="0"/>
            <a:t>Số</a:t>
          </a:r>
          <a:r>
            <a:rPr lang="en-US" sz="1800" b="0" dirty="0" smtClean="0"/>
            <a:t> </a:t>
          </a:r>
          <a:r>
            <a:rPr lang="en-US" sz="1800" b="0" dirty="0" err="1" smtClean="0"/>
            <a:t>lượng</a:t>
          </a:r>
          <a:r>
            <a:rPr lang="en-US" sz="1800" b="0" dirty="0" smtClean="0"/>
            <a:t> </a:t>
          </a:r>
          <a:r>
            <a:rPr lang="en-US" sz="1800" b="0" dirty="0" err="1" smtClean="0"/>
            <a:t>thiết</a:t>
          </a:r>
          <a:r>
            <a:rPr lang="en-US" sz="1800" b="0" dirty="0" smtClean="0"/>
            <a:t> </a:t>
          </a:r>
          <a:r>
            <a:rPr lang="en-US" sz="1800" b="0" dirty="0" err="1" smtClean="0"/>
            <a:t>bị</a:t>
          </a:r>
          <a:endParaRPr lang="en-US" sz="1800" b="0" dirty="0"/>
        </a:p>
      </dgm:t>
    </dgm:pt>
    <dgm:pt modelId="{5CA5F087-F1AE-4E9F-8B7E-01618BE7CCCF}" type="parTrans" cxnId="{9C953E56-CC72-4029-A269-9C18F8D9D517}">
      <dgm:prSet/>
      <dgm:spPr/>
      <dgm:t>
        <a:bodyPr/>
        <a:lstStyle/>
        <a:p>
          <a:endParaRPr lang="en-US"/>
        </a:p>
      </dgm:t>
    </dgm:pt>
    <dgm:pt modelId="{BF214961-A196-407C-9650-CF293EDC5C4A}" type="sibTrans" cxnId="{9C953E56-CC72-4029-A269-9C18F8D9D517}">
      <dgm:prSet/>
      <dgm:spPr/>
      <dgm:t>
        <a:bodyPr/>
        <a:lstStyle/>
        <a:p>
          <a:endParaRPr lang="en-US"/>
        </a:p>
      </dgm:t>
    </dgm:pt>
    <dgm:pt modelId="{B0FE6C38-8526-458B-851C-1A3F8A1CD442}">
      <dgm:prSet phldrT="[Text]" custT="1">
        <dgm:style>
          <a:lnRef idx="2">
            <a:schemeClr val="accent1"/>
          </a:lnRef>
          <a:fillRef idx="1">
            <a:schemeClr val="lt1"/>
          </a:fillRef>
          <a:effectRef idx="0">
            <a:schemeClr val="accent1"/>
          </a:effectRef>
          <a:fontRef idx="minor">
            <a:schemeClr val="dk1"/>
          </a:fontRef>
        </dgm:style>
      </dgm:prSet>
      <dgm:spPr>
        <a:solidFill>
          <a:schemeClr val="bg1"/>
        </a:solidFill>
        <a:ln>
          <a:solidFill>
            <a:srgbClr val="018788"/>
          </a:solidFill>
        </a:ln>
      </dgm:spPr>
      <dgm:t>
        <a:bodyPr anchor="ctr"/>
        <a:lstStyle/>
        <a:p>
          <a:pPr>
            <a:lnSpc>
              <a:spcPct val="150000"/>
            </a:lnSpc>
          </a:pPr>
          <a:r>
            <a:rPr lang="en-US" sz="1800" dirty="0" err="1" smtClean="0"/>
            <a:t>Nhu</a:t>
          </a:r>
          <a:r>
            <a:rPr lang="en-US" sz="1800" dirty="0" smtClean="0"/>
            <a:t> </a:t>
          </a:r>
          <a:r>
            <a:rPr lang="en-US" sz="1800" dirty="0" err="1" smtClean="0"/>
            <a:t>cầu</a:t>
          </a:r>
          <a:r>
            <a:rPr lang="en-US" sz="1800" dirty="0" smtClean="0"/>
            <a:t> </a:t>
          </a:r>
          <a:r>
            <a:rPr lang="en-US" sz="1800" dirty="0" err="1" smtClean="0"/>
            <a:t>cập</a:t>
          </a:r>
          <a:r>
            <a:rPr lang="en-US" sz="1800" dirty="0" smtClean="0"/>
            <a:t> </a:t>
          </a:r>
          <a:r>
            <a:rPr lang="en-US" sz="1800" dirty="0" err="1" smtClean="0"/>
            <a:t>nhật</a:t>
          </a:r>
          <a:endParaRPr lang="en-US" sz="1800" dirty="0"/>
        </a:p>
      </dgm:t>
    </dgm:pt>
    <dgm:pt modelId="{51246219-99A9-4291-92A6-18291AB0270D}" type="sibTrans" cxnId="{91B41439-DEA4-4E96-A427-E8CC1FBF9A37}">
      <dgm:prSet/>
      <dgm:spPr/>
      <dgm:t>
        <a:bodyPr/>
        <a:lstStyle/>
        <a:p>
          <a:endParaRPr lang="en-US"/>
        </a:p>
      </dgm:t>
    </dgm:pt>
    <dgm:pt modelId="{4651ED12-4B93-4C82-A2CC-78341DA8AEA2}" type="parTrans" cxnId="{91B41439-DEA4-4E96-A427-E8CC1FBF9A37}">
      <dgm:prSet/>
      <dgm:spPr/>
      <dgm:t>
        <a:bodyPr/>
        <a:lstStyle/>
        <a:p>
          <a:endParaRPr lang="en-US"/>
        </a:p>
      </dgm:t>
    </dgm:pt>
    <dgm:pt modelId="{255FD3A5-C76C-4845-9704-6E2F35B114F9}">
      <dgm:prSet phldrT="[Text]" custT="1">
        <dgm:style>
          <a:lnRef idx="2">
            <a:schemeClr val="accent1"/>
          </a:lnRef>
          <a:fillRef idx="1">
            <a:schemeClr val="lt1"/>
          </a:fillRef>
          <a:effectRef idx="0">
            <a:schemeClr val="accent1"/>
          </a:effectRef>
          <a:fontRef idx="minor">
            <a:schemeClr val="dk1"/>
          </a:fontRef>
        </dgm:style>
      </dgm:prSet>
      <dgm:spPr>
        <a:solidFill>
          <a:schemeClr val="bg1"/>
        </a:solidFill>
        <a:ln>
          <a:solidFill>
            <a:srgbClr val="018788"/>
          </a:solidFill>
        </a:ln>
      </dgm:spPr>
      <dgm:t>
        <a:bodyPr anchor="ctr"/>
        <a:lstStyle/>
        <a:p>
          <a:pPr algn="ctr">
            <a:lnSpc>
              <a:spcPct val="150000"/>
            </a:lnSpc>
          </a:pPr>
          <a:r>
            <a:rPr lang="en-US" sz="1800" dirty="0" err="1" smtClean="0"/>
            <a:t>Quản</a:t>
          </a:r>
          <a:r>
            <a:rPr lang="en-US" sz="1800" dirty="0" smtClean="0"/>
            <a:t> </a:t>
          </a:r>
          <a:r>
            <a:rPr lang="en-US" sz="1800" dirty="0" err="1" smtClean="0"/>
            <a:t>trị</a:t>
          </a:r>
          <a:r>
            <a:rPr lang="en-US" sz="1800" dirty="0" smtClean="0"/>
            <a:t> &amp; </a:t>
          </a:r>
          <a:r>
            <a:rPr lang="en-US" sz="1800" dirty="0" err="1" smtClean="0"/>
            <a:t>bảo</a:t>
          </a:r>
          <a:r>
            <a:rPr lang="en-US" sz="1800" dirty="0" smtClean="0"/>
            <a:t> </a:t>
          </a:r>
          <a:r>
            <a:rPr lang="en-US" sz="1800" dirty="0" err="1" smtClean="0"/>
            <a:t>mật</a:t>
          </a:r>
          <a:endParaRPr lang="en-US" sz="1800" dirty="0"/>
        </a:p>
      </dgm:t>
    </dgm:pt>
    <dgm:pt modelId="{91760EA1-6738-4858-BB6B-319523A275F8}" type="parTrans" cxnId="{999554DE-A5BD-4BEB-A174-0E3A9925E16B}">
      <dgm:prSet/>
      <dgm:spPr/>
      <dgm:t>
        <a:bodyPr/>
        <a:lstStyle/>
        <a:p>
          <a:endParaRPr lang="en-US"/>
        </a:p>
      </dgm:t>
    </dgm:pt>
    <dgm:pt modelId="{1B5CC2F2-E73C-4D1F-B834-C35B9503E86A}" type="sibTrans" cxnId="{999554DE-A5BD-4BEB-A174-0E3A9925E16B}">
      <dgm:prSet/>
      <dgm:spPr/>
      <dgm:t>
        <a:bodyPr/>
        <a:lstStyle/>
        <a:p>
          <a:endParaRPr lang="en-US"/>
        </a:p>
      </dgm:t>
    </dgm:pt>
    <dgm:pt modelId="{77971C0E-D8E1-4F00-9924-23B3A2BADBE4}" type="pres">
      <dgm:prSet presAssocID="{175BCF51-349A-43CE-8609-0FDA2FF661F2}" presName="arrowDiagram" presStyleCnt="0">
        <dgm:presLayoutVars>
          <dgm:chMax val="5"/>
          <dgm:dir/>
          <dgm:resizeHandles val="exact"/>
        </dgm:presLayoutVars>
      </dgm:prSet>
      <dgm:spPr/>
    </dgm:pt>
    <dgm:pt modelId="{7032457B-39E9-49DE-97E8-9F66531D143D}" type="pres">
      <dgm:prSet presAssocID="{175BCF51-349A-43CE-8609-0FDA2FF661F2}" presName="arrow" presStyleLbl="bgShp" presStyleIdx="0" presStyleCnt="1" custLinFactNeighborX="2029" custLinFactNeighborY="-8722"/>
      <dgm:spPr>
        <a:solidFill>
          <a:srgbClr val="0BECE1"/>
        </a:solidFill>
      </dgm:spPr>
    </dgm:pt>
    <dgm:pt modelId="{4022CD94-4F33-4968-BE1B-DFD1AB1E2EB8}" type="pres">
      <dgm:prSet presAssocID="{175BCF51-349A-43CE-8609-0FDA2FF661F2}" presName="arrowDiagram3" presStyleCnt="0"/>
      <dgm:spPr/>
    </dgm:pt>
    <dgm:pt modelId="{309793FE-73EB-4CA2-9FC5-1F06C4B09F8B}" type="pres">
      <dgm:prSet presAssocID="{CB7871DB-E651-45B5-9C31-317DDF9E20D9}" presName="bullet3a" presStyleLbl="node1" presStyleIdx="0" presStyleCnt="3"/>
      <dgm:spPr>
        <a:solidFill>
          <a:srgbClr val="018788"/>
        </a:solidFill>
      </dgm:spPr>
    </dgm:pt>
    <dgm:pt modelId="{874796C8-5467-47CA-84D7-15DEC8191B8F}" type="pres">
      <dgm:prSet presAssocID="{CB7871DB-E651-45B5-9C31-317DDF9E20D9}" presName="textBox3a" presStyleLbl="revTx" presStyleIdx="0" presStyleCnt="3" custScaleX="113030" custLinFactNeighborX="8210" custLinFactNeighborY="2545">
        <dgm:presLayoutVars>
          <dgm:bulletEnabled val="1"/>
        </dgm:presLayoutVars>
      </dgm:prSet>
      <dgm:spPr>
        <a:prstGeom prst="roundRect">
          <a:avLst/>
        </a:prstGeom>
      </dgm:spPr>
      <dgm:t>
        <a:bodyPr/>
        <a:lstStyle/>
        <a:p>
          <a:endParaRPr lang="en-US"/>
        </a:p>
      </dgm:t>
    </dgm:pt>
    <dgm:pt modelId="{C858ED19-BDBF-4265-A704-723C5795C12C}" type="pres">
      <dgm:prSet presAssocID="{B0FE6C38-8526-458B-851C-1A3F8A1CD442}" presName="bullet3b" presStyleLbl="node1" presStyleIdx="1" presStyleCnt="3"/>
      <dgm:spPr>
        <a:solidFill>
          <a:srgbClr val="018788"/>
        </a:solidFill>
      </dgm:spPr>
    </dgm:pt>
    <dgm:pt modelId="{5366D440-9A01-4C98-A680-E13F7DCD2E25}" type="pres">
      <dgm:prSet presAssocID="{B0FE6C38-8526-458B-851C-1A3F8A1CD442}" presName="textBox3b" presStyleLbl="revTx" presStyleIdx="1" presStyleCnt="3" custScaleX="117510" custScaleY="53475" custLinFactNeighborX="13879" custLinFactNeighborY="-23162">
        <dgm:presLayoutVars>
          <dgm:bulletEnabled val="1"/>
        </dgm:presLayoutVars>
      </dgm:prSet>
      <dgm:spPr>
        <a:prstGeom prst="roundRect">
          <a:avLst/>
        </a:prstGeom>
      </dgm:spPr>
      <dgm:t>
        <a:bodyPr/>
        <a:lstStyle/>
        <a:p>
          <a:endParaRPr lang="en-US"/>
        </a:p>
      </dgm:t>
    </dgm:pt>
    <dgm:pt modelId="{A4E8CBC1-0FC2-46C2-B760-B988822192FB}" type="pres">
      <dgm:prSet presAssocID="{255FD3A5-C76C-4845-9704-6E2F35B114F9}" presName="bullet3c" presStyleLbl="node1" presStyleIdx="2" presStyleCnt="3"/>
      <dgm:spPr>
        <a:solidFill>
          <a:srgbClr val="018788"/>
        </a:solidFill>
      </dgm:spPr>
    </dgm:pt>
    <dgm:pt modelId="{698720ED-3CD3-41BB-9CB5-21FB715DFD88}" type="pres">
      <dgm:prSet presAssocID="{255FD3A5-C76C-4845-9704-6E2F35B114F9}" presName="textBox3c" presStyleLbl="revTx" presStyleIdx="2" presStyleCnt="3" custScaleX="124280" custScaleY="41874" custLinFactNeighborX="16829" custLinFactNeighborY="-28203">
        <dgm:presLayoutVars>
          <dgm:bulletEnabled val="1"/>
        </dgm:presLayoutVars>
      </dgm:prSet>
      <dgm:spPr>
        <a:prstGeom prst="roundRect">
          <a:avLst/>
        </a:prstGeom>
      </dgm:spPr>
      <dgm:t>
        <a:bodyPr/>
        <a:lstStyle/>
        <a:p>
          <a:endParaRPr lang="en-US"/>
        </a:p>
      </dgm:t>
    </dgm:pt>
  </dgm:ptLst>
  <dgm:cxnLst>
    <dgm:cxn modelId="{C98334D7-2BC2-4837-9176-EE25E022B74B}" type="presOf" srcId="{255FD3A5-C76C-4845-9704-6E2F35B114F9}" destId="{698720ED-3CD3-41BB-9CB5-21FB715DFD88}" srcOrd="0" destOrd="0" presId="urn:microsoft.com/office/officeart/2005/8/layout/arrow2"/>
    <dgm:cxn modelId="{999554DE-A5BD-4BEB-A174-0E3A9925E16B}" srcId="{175BCF51-349A-43CE-8609-0FDA2FF661F2}" destId="{255FD3A5-C76C-4845-9704-6E2F35B114F9}" srcOrd="2" destOrd="0" parTransId="{91760EA1-6738-4858-BB6B-319523A275F8}" sibTransId="{1B5CC2F2-E73C-4D1F-B834-C35B9503E86A}"/>
    <dgm:cxn modelId="{9C953E56-CC72-4029-A269-9C18F8D9D517}" srcId="{175BCF51-349A-43CE-8609-0FDA2FF661F2}" destId="{CB7871DB-E651-45B5-9C31-317DDF9E20D9}" srcOrd="0" destOrd="0" parTransId="{5CA5F087-F1AE-4E9F-8B7E-01618BE7CCCF}" sibTransId="{BF214961-A196-407C-9650-CF293EDC5C4A}"/>
    <dgm:cxn modelId="{0B5C80A3-6863-4A7C-B9D7-5B06FAE9635A}" type="presOf" srcId="{175BCF51-349A-43CE-8609-0FDA2FF661F2}" destId="{77971C0E-D8E1-4F00-9924-23B3A2BADBE4}" srcOrd="0" destOrd="0" presId="urn:microsoft.com/office/officeart/2005/8/layout/arrow2"/>
    <dgm:cxn modelId="{754E22BF-D423-4D6F-92EC-97B7B09839DA}" type="presOf" srcId="{B0FE6C38-8526-458B-851C-1A3F8A1CD442}" destId="{5366D440-9A01-4C98-A680-E13F7DCD2E25}" srcOrd="0" destOrd="0" presId="urn:microsoft.com/office/officeart/2005/8/layout/arrow2"/>
    <dgm:cxn modelId="{91B41439-DEA4-4E96-A427-E8CC1FBF9A37}" srcId="{175BCF51-349A-43CE-8609-0FDA2FF661F2}" destId="{B0FE6C38-8526-458B-851C-1A3F8A1CD442}" srcOrd="1" destOrd="0" parTransId="{4651ED12-4B93-4C82-A2CC-78341DA8AEA2}" sibTransId="{51246219-99A9-4291-92A6-18291AB0270D}"/>
    <dgm:cxn modelId="{093C18B0-E558-4EF6-AE8E-FF216366AE12}" type="presOf" srcId="{CB7871DB-E651-45B5-9C31-317DDF9E20D9}" destId="{874796C8-5467-47CA-84D7-15DEC8191B8F}" srcOrd="0" destOrd="0" presId="urn:microsoft.com/office/officeart/2005/8/layout/arrow2"/>
    <dgm:cxn modelId="{ADA8D4F6-82FF-4A85-ACFD-66F3B4436BB6}" type="presParOf" srcId="{77971C0E-D8E1-4F00-9924-23B3A2BADBE4}" destId="{7032457B-39E9-49DE-97E8-9F66531D143D}" srcOrd="0" destOrd="0" presId="urn:microsoft.com/office/officeart/2005/8/layout/arrow2"/>
    <dgm:cxn modelId="{4B891F4E-4A4C-452E-A3C5-F8E12E9D8EAF}" type="presParOf" srcId="{77971C0E-D8E1-4F00-9924-23B3A2BADBE4}" destId="{4022CD94-4F33-4968-BE1B-DFD1AB1E2EB8}" srcOrd="1" destOrd="0" presId="urn:microsoft.com/office/officeart/2005/8/layout/arrow2"/>
    <dgm:cxn modelId="{76054657-3278-43BB-868F-3A56E246720B}" type="presParOf" srcId="{4022CD94-4F33-4968-BE1B-DFD1AB1E2EB8}" destId="{309793FE-73EB-4CA2-9FC5-1F06C4B09F8B}" srcOrd="0" destOrd="0" presId="urn:microsoft.com/office/officeart/2005/8/layout/arrow2"/>
    <dgm:cxn modelId="{636C7630-0F75-43EB-AED2-48777658CF66}" type="presParOf" srcId="{4022CD94-4F33-4968-BE1B-DFD1AB1E2EB8}" destId="{874796C8-5467-47CA-84D7-15DEC8191B8F}" srcOrd="1" destOrd="0" presId="urn:microsoft.com/office/officeart/2005/8/layout/arrow2"/>
    <dgm:cxn modelId="{F46802BB-9FCD-4113-85A0-3547B8C84C95}" type="presParOf" srcId="{4022CD94-4F33-4968-BE1B-DFD1AB1E2EB8}" destId="{C858ED19-BDBF-4265-A704-723C5795C12C}" srcOrd="2" destOrd="0" presId="urn:microsoft.com/office/officeart/2005/8/layout/arrow2"/>
    <dgm:cxn modelId="{1CFF3361-8BE0-4BC0-B503-AE6C15A0A494}" type="presParOf" srcId="{4022CD94-4F33-4968-BE1B-DFD1AB1E2EB8}" destId="{5366D440-9A01-4C98-A680-E13F7DCD2E25}" srcOrd="3" destOrd="0" presId="urn:microsoft.com/office/officeart/2005/8/layout/arrow2"/>
    <dgm:cxn modelId="{D8F61A8E-757E-4263-8EA2-A9C1C1764421}" type="presParOf" srcId="{4022CD94-4F33-4968-BE1B-DFD1AB1E2EB8}" destId="{A4E8CBC1-0FC2-46C2-B760-B988822192FB}" srcOrd="4" destOrd="0" presId="urn:microsoft.com/office/officeart/2005/8/layout/arrow2"/>
    <dgm:cxn modelId="{605B0B13-6380-4E60-A6C6-ED7571827EA5}" type="presParOf" srcId="{4022CD94-4F33-4968-BE1B-DFD1AB1E2EB8}" destId="{698720ED-3CD3-41BB-9CB5-21FB715DFD88}" srcOrd="5" destOrd="0" presId="urn:microsoft.com/office/officeart/2005/8/layout/arrow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902859A-0B77-4A5B-917C-61B103AF5E93}" type="doc">
      <dgm:prSet loTypeId="urn:microsoft.com/office/officeart/2005/8/layout/process1" loCatId="process" qsTypeId="urn:microsoft.com/office/officeart/2005/8/quickstyle/simple2" qsCatId="simple" csTypeId="urn:microsoft.com/office/officeart/2005/8/colors/accent1_2" csCatId="accent1" phldr="1"/>
      <dgm:spPr/>
    </dgm:pt>
    <dgm:pt modelId="{99263E31-BEA2-4F37-BBD2-E333E50C23F2}">
      <dgm:prSet phldrT="[Text]"/>
      <dgm:spPr>
        <a:solidFill>
          <a:srgbClr val="0BDAC5"/>
        </a:solidFill>
      </dgm:spPr>
      <dgm:t>
        <a:bodyPr/>
        <a:lstStyle/>
        <a:p>
          <a:r>
            <a:rPr lang="en-US" dirty="0" smtClean="0"/>
            <a:t>Internet</a:t>
          </a:r>
          <a:endParaRPr lang="en-US" dirty="0"/>
        </a:p>
      </dgm:t>
    </dgm:pt>
    <dgm:pt modelId="{E8B5F756-D11B-4299-9984-D900AF84BC68}" type="parTrans" cxnId="{5DF2034F-07EE-4E98-B4B8-0DF83D9B14D8}">
      <dgm:prSet/>
      <dgm:spPr/>
      <dgm:t>
        <a:bodyPr/>
        <a:lstStyle/>
        <a:p>
          <a:endParaRPr lang="en-US"/>
        </a:p>
      </dgm:t>
    </dgm:pt>
    <dgm:pt modelId="{24C353E2-BF56-4D6A-AC5F-7D0AEF3E5FF0}" type="sibTrans" cxnId="{5DF2034F-07EE-4E98-B4B8-0DF83D9B14D8}">
      <dgm:prSet/>
      <dgm:spPr>
        <a:solidFill>
          <a:srgbClr val="018788"/>
        </a:solidFill>
      </dgm:spPr>
      <dgm:t>
        <a:bodyPr/>
        <a:lstStyle/>
        <a:p>
          <a:endParaRPr lang="en-US"/>
        </a:p>
      </dgm:t>
    </dgm:pt>
    <dgm:pt modelId="{13B74E7C-5F22-4BE8-B25F-570A997C4964}">
      <dgm:prSet phldrT="[Text]"/>
      <dgm:spPr>
        <a:solidFill>
          <a:srgbClr val="0BDAC5"/>
        </a:solidFill>
      </dgm:spPr>
      <dgm:t>
        <a:bodyPr/>
        <a:lstStyle/>
        <a:p>
          <a:r>
            <a:rPr lang="en-US" dirty="0" smtClean="0"/>
            <a:t>FOTA</a:t>
          </a:r>
          <a:endParaRPr lang="en-US" dirty="0"/>
        </a:p>
      </dgm:t>
    </dgm:pt>
    <dgm:pt modelId="{9EE50674-BD52-4660-9D57-45094C06CAB4}" type="parTrans" cxnId="{7743145A-1E18-4D67-B9DE-BD768A90C2C1}">
      <dgm:prSet/>
      <dgm:spPr/>
      <dgm:t>
        <a:bodyPr/>
        <a:lstStyle/>
        <a:p>
          <a:endParaRPr lang="en-US"/>
        </a:p>
      </dgm:t>
    </dgm:pt>
    <dgm:pt modelId="{0CDB3C3F-6C2A-4748-B731-4FC039315125}" type="sibTrans" cxnId="{7743145A-1E18-4D67-B9DE-BD768A90C2C1}">
      <dgm:prSet/>
      <dgm:spPr>
        <a:solidFill>
          <a:srgbClr val="018788"/>
        </a:solidFill>
      </dgm:spPr>
      <dgm:t>
        <a:bodyPr/>
        <a:lstStyle/>
        <a:p>
          <a:endParaRPr lang="en-US"/>
        </a:p>
      </dgm:t>
    </dgm:pt>
    <dgm:pt modelId="{6148A0EE-81DE-44C4-9064-DEC85A0FF649}">
      <dgm:prSet phldrT="[Text]"/>
      <dgm:spPr>
        <a:solidFill>
          <a:srgbClr val="0BDAC5"/>
        </a:solidFill>
      </dgm:spPr>
      <dgm:t>
        <a:bodyPr/>
        <a:lstStyle/>
        <a:p>
          <a:r>
            <a:rPr lang="en-US" dirty="0" smtClean="0"/>
            <a:t>Security &amp; Management</a:t>
          </a:r>
          <a:endParaRPr lang="en-US" dirty="0"/>
        </a:p>
      </dgm:t>
    </dgm:pt>
    <dgm:pt modelId="{82B55DD3-D20D-4FCC-9B8D-953FC07716CF}" type="sibTrans" cxnId="{3330E630-B172-4428-AEC6-3DAF56F70B32}">
      <dgm:prSet/>
      <dgm:spPr>
        <a:solidFill>
          <a:srgbClr val="018788"/>
        </a:solidFill>
      </dgm:spPr>
      <dgm:t>
        <a:bodyPr/>
        <a:lstStyle/>
        <a:p>
          <a:endParaRPr lang="en-US"/>
        </a:p>
      </dgm:t>
    </dgm:pt>
    <dgm:pt modelId="{F85EF323-36CF-4DAF-9A41-9BE2F9AED24E}" type="parTrans" cxnId="{3330E630-B172-4428-AEC6-3DAF56F70B32}">
      <dgm:prSet/>
      <dgm:spPr/>
      <dgm:t>
        <a:bodyPr/>
        <a:lstStyle/>
        <a:p>
          <a:endParaRPr lang="en-US"/>
        </a:p>
      </dgm:t>
    </dgm:pt>
    <dgm:pt modelId="{56D100EE-565E-4E2E-B8E2-5CC7C6BE8736}" type="pres">
      <dgm:prSet presAssocID="{0902859A-0B77-4A5B-917C-61B103AF5E93}" presName="Name0" presStyleCnt="0">
        <dgm:presLayoutVars>
          <dgm:dir/>
          <dgm:resizeHandles val="exact"/>
        </dgm:presLayoutVars>
      </dgm:prSet>
      <dgm:spPr/>
    </dgm:pt>
    <dgm:pt modelId="{1D4A2D22-5B2C-4A3B-BDD8-58D46B38A17C}" type="pres">
      <dgm:prSet presAssocID="{99263E31-BEA2-4F37-BBD2-E333E50C23F2}" presName="node" presStyleLbl="node1" presStyleIdx="0" presStyleCnt="3">
        <dgm:presLayoutVars>
          <dgm:bulletEnabled val="1"/>
        </dgm:presLayoutVars>
      </dgm:prSet>
      <dgm:spPr/>
      <dgm:t>
        <a:bodyPr/>
        <a:lstStyle/>
        <a:p>
          <a:endParaRPr lang="en-US"/>
        </a:p>
      </dgm:t>
    </dgm:pt>
    <dgm:pt modelId="{BE5AEECA-9B6C-4EFF-A211-FE56957CD683}" type="pres">
      <dgm:prSet presAssocID="{24C353E2-BF56-4D6A-AC5F-7D0AEF3E5FF0}" presName="sibTrans" presStyleLbl="sibTrans2D1" presStyleIdx="0" presStyleCnt="2"/>
      <dgm:spPr/>
      <dgm:t>
        <a:bodyPr/>
        <a:lstStyle/>
        <a:p>
          <a:endParaRPr lang="en-US"/>
        </a:p>
      </dgm:t>
    </dgm:pt>
    <dgm:pt modelId="{05B6A420-38E5-4AFF-9F21-50BD2658AAA5}" type="pres">
      <dgm:prSet presAssocID="{24C353E2-BF56-4D6A-AC5F-7D0AEF3E5FF0}" presName="connectorText" presStyleLbl="sibTrans2D1" presStyleIdx="0" presStyleCnt="2"/>
      <dgm:spPr/>
      <dgm:t>
        <a:bodyPr/>
        <a:lstStyle/>
        <a:p>
          <a:endParaRPr lang="en-US"/>
        </a:p>
      </dgm:t>
    </dgm:pt>
    <dgm:pt modelId="{04BEA389-2CA2-475F-B33F-159E7DF5AA33}" type="pres">
      <dgm:prSet presAssocID="{13B74E7C-5F22-4BE8-B25F-570A997C4964}" presName="node" presStyleLbl="node1" presStyleIdx="1" presStyleCnt="3">
        <dgm:presLayoutVars>
          <dgm:bulletEnabled val="1"/>
        </dgm:presLayoutVars>
      </dgm:prSet>
      <dgm:spPr/>
      <dgm:t>
        <a:bodyPr/>
        <a:lstStyle/>
        <a:p>
          <a:endParaRPr lang="en-US"/>
        </a:p>
      </dgm:t>
    </dgm:pt>
    <dgm:pt modelId="{399A79E1-ABFC-4001-8BE5-2EF506654A03}" type="pres">
      <dgm:prSet presAssocID="{0CDB3C3F-6C2A-4748-B731-4FC039315125}" presName="sibTrans" presStyleLbl="sibTrans2D1" presStyleIdx="1" presStyleCnt="2"/>
      <dgm:spPr/>
      <dgm:t>
        <a:bodyPr/>
        <a:lstStyle/>
        <a:p>
          <a:endParaRPr lang="en-US"/>
        </a:p>
      </dgm:t>
    </dgm:pt>
    <dgm:pt modelId="{B1947B80-A61F-4776-8F82-88603F454CBF}" type="pres">
      <dgm:prSet presAssocID="{0CDB3C3F-6C2A-4748-B731-4FC039315125}" presName="connectorText" presStyleLbl="sibTrans2D1" presStyleIdx="1" presStyleCnt="2"/>
      <dgm:spPr/>
      <dgm:t>
        <a:bodyPr/>
        <a:lstStyle/>
        <a:p>
          <a:endParaRPr lang="en-US"/>
        </a:p>
      </dgm:t>
    </dgm:pt>
    <dgm:pt modelId="{13FF6BBE-FCE3-4985-8EE1-C8025C536956}" type="pres">
      <dgm:prSet presAssocID="{6148A0EE-81DE-44C4-9064-DEC85A0FF649}" presName="node" presStyleLbl="node1" presStyleIdx="2" presStyleCnt="3">
        <dgm:presLayoutVars>
          <dgm:bulletEnabled val="1"/>
        </dgm:presLayoutVars>
      </dgm:prSet>
      <dgm:spPr/>
      <dgm:t>
        <a:bodyPr/>
        <a:lstStyle/>
        <a:p>
          <a:endParaRPr lang="en-US"/>
        </a:p>
      </dgm:t>
    </dgm:pt>
  </dgm:ptLst>
  <dgm:cxnLst>
    <dgm:cxn modelId="{3C200E84-A78D-4423-AE61-A6342E0B892D}" type="presOf" srcId="{99263E31-BEA2-4F37-BBD2-E333E50C23F2}" destId="{1D4A2D22-5B2C-4A3B-BDD8-58D46B38A17C}" srcOrd="0" destOrd="0" presId="urn:microsoft.com/office/officeart/2005/8/layout/process1"/>
    <dgm:cxn modelId="{03318E9B-460E-4B0B-9691-8BFF424934DA}" type="presOf" srcId="{24C353E2-BF56-4D6A-AC5F-7D0AEF3E5FF0}" destId="{BE5AEECA-9B6C-4EFF-A211-FE56957CD683}" srcOrd="0" destOrd="0" presId="urn:microsoft.com/office/officeart/2005/8/layout/process1"/>
    <dgm:cxn modelId="{F0BB0F5C-49CC-4203-9743-18C19DDADB23}" type="presOf" srcId="{0CDB3C3F-6C2A-4748-B731-4FC039315125}" destId="{399A79E1-ABFC-4001-8BE5-2EF506654A03}" srcOrd="0" destOrd="0" presId="urn:microsoft.com/office/officeart/2005/8/layout/process1"/>
    <dgm:cxn modelId="{7743145A-1E18-4D67-B9DE-BD768A90C2C1}" srcId="{0902859A-0B77-4A5B-917C-61B103AF5E93}" destId="{13B74E7C-5F22-4BE8-B25F-570A997C4964}" srcOrd="1" destOrd="0" parTransId="{9EE50674-BD52-4660-9D57-45094C06CAB4}" sibTransId="{0CDB3C3F-6C2A-4748-B731-4FC039315125}"/>
    <dgm:cxn modelId="{563172DD-0B0C-4C8F-A82D-2D22753B61B2}" type="presOf" srcId="{0902859A-0B77-4A5B-917C-61B103AF5E93}" destId="{56D100EE-565E-4E2E-B8E2-5CC7C6BE8736}" srcOrd="0" destOrd="0" presId="urn:microsoft.com/office/officeart/2005/8/layout/process1"/>
    <dgm:cxn modelId="{3330E630-B172-4428-AEC6-3DAF56F70B32}" srcId="{0902859A-0B77-4A5B-917C-61B103AF5E93}" destId="{6148A0EE-81DE-44C4-9064-DEC85A0FF649}" srcOrd="2" destOrd="0" parTransId="{F85EF323-36CF-4DAF-9A41-9BE2F9AED24E}" sibTransId="{82B55DD3-D20D-4FCC-9B8D-953FC07716CF}"/>
    <dgm:cxn modelId="{CBC5C5A6-6EBE-4589-BABA-F8DD1909C2AF}" type="presOf" srcId="{6148A0EE-81DE-44C4-9064-DEC85A0FF649}" destId="{13FF6BBE-FCE3-4985-8EE1-C8025C536956}" srcOrd="0" destOrd="0" presId="urn:microsoft.com/office/officeart/2005/8/layout/process1"/>
    <dgm:cxn modelId="{6F7C4A90-B9E9-43DC-8AC1-57E07C9880CE}" type="presOf" srcId="{0CDB3C3F-6C2A-4748-B731-4FC039315125}" destId="{B1947B80-A61F-4776-8F82-88603F454CBF}" srcOrd="1" destOrd="0" presId="urn:microsoft.com/office/officeart/2005/8/layout/process1"/>
    <dgm:cxn modelId="{009A0DB6-AA81-4067-9642-2F6D8A8DFBB3}" type="presOf" srcId="{24C353E2-BF56-4D6A-AC5F-7D0AEF3E5FF0}" destId="{05B6A420-38E5-4AFF-9F21-50BD2658AAA5}" srcOrd="1" destOrd="0" presId="urn:microsoft.com/office/officeart/2005/8/layout/process1"/>
    <dgm:cxn modelId="{E038E3D1-3BC2-49DA-B63F-B4F8C20DAF37}" type="presOf" srcId="{13B74E7C-5F22-4BE8-B25F-570A997C4964}" destId="{04BEA389-2CA2-475F-B33F-159E7DF5AA33}" srcOrd="0" destOrd="0" presId="urn:microsoft.com/office/officeart/2005/8/layout/process1"/>
    <dgm:cxn modelId="{5DF2034F-07EE-4E98-B4B8-0DF83D9B14D8}" srcId="{0902859A-0B77-4A5B-917C-61B103AF5E93}" destId="{99263E31-BEA2-4F37-BBD2-E333E50C23F2}" srcOrd="0" destOrd="0" parTransId="{E8B5F756-D11B-4299-9984-D900AF84BC68}" sibTransId="{24C353E2-BF56-4D6A-AC5F-7D0AEF3E5FF0}"/>
    <dgm:cxn modelId="{48E272FD-F9C3-4935-B620-BF195D826FB9}" type="presParOf" srcId="{56D100EE-565E-4E2E-B8E2-5CC7C6BE8736}" destId="{1D4A2D22-5B2C-4A3B-BDD8-58D46B38A17C}" srcOrd="0" destOrd="0" presId="urn:microsoft.com/office/officeart/2005/8/layout/process1"/>
    <dgm:cxn modelId="{B87F3F88-2CD3-49E5-8180-B89742CD318F}" type="presParOf" srcId="{56D100EE-565E-4E2E-B8E2-5CC7C6BE8736}" destId="{BE5AEECA-9B6C-4EFF-A211-FE56957CD683}" srcOrd="1" destOrd="0" presId="urn:microsoft.com/office/officeart/2005/8/layout/process1"/>
    <dgm:cxn modelId="{CE3347D4-B56F-4DDC-8308-133767967814}" type="presParOf" srcId="{BE5AEECA-9B6C-4EFF-A211-FE56957CD683}" destId="{05B6A420-38E5-4AFF-9F21-50BD2658AAA5}" srcOrd="0" destOrd="0" presId="urn:microsoft.com/office/officeart/2005/8/layout/process1"/>
    <dgm:cxn modelId="{26CD32A5-DE5E-4F7F-A73C-359332DA7F3E}" type="presParOf" srcId="{56D100EE-565E-4E2E-B8E2-5CC7C6BE8736}" destId="{04BEA389-2CA2-475F-B33F-159E7DF5AA33}" srcOrd="2" destOrd="0" presId="urn:microsoft.com/office/officeart/2005/8/layout/process1"/>
    <dgm:cxn modelId="{F44484F6-020B-4761-91D7-00FCBA1EFE26}" type="presParOf" srcId="{56D100EE-565E-4E2E-B8E2-5CC7C6BE8736}" destId="{399A79E1-ABFC-4001-8BE5-2EF506654A03}" srcOrd="3" destOrd="0" presId="urn:microsoft.com/office/officeart/2005/8/layout/process1"/>
    <dgm:cxn modelId="{71BD35DF-F54F-4A27-8B47-A11FD690A152}" type="presParOf" srcId="{399A79E1-ABFC-4001-8BE5-2EF506654A03}" destId="{B1947B80-A61F-4776-8F82-88603F454CBF}" srcOrd="0" destOrd="0" presId="urn:microsoft.com/office/officeart/2005/8/layout/process1"/>
    <dgm:cxn modelId="{896DCEC5-B1DF-4366-B333-7FD12B0BA228}" type="presParOf" srcId="{56D100EE-565E-4E2E-B8E2-5CC7C6BE8736}" destId="{13FF6BBE-FCE3-4985-8EE1-C8025C536956}" srcOrd="4"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694BBB2-CCB3-4C14-B40A-84DDA1974589}" type="doc">
      <dgm:prSet loTypeId="urn:microsoft.com/office/officeart/2005/8/layout/hierarchy2" loCatId="hierarchy" qsTypeId="urn:microsoft.com/office/officeart/2005/8/quickstyle/simple2" qsCatId="simple" csTypeId="urn:microsoft.com/office/officeart/2005/8/colors/accent1_2" csCatId="accent1" phldr="1"/>
      <dgm:spPr/>
      <dgm:t>
        <a:bodyPr/>
        <a:lstStyle/>
        <a:p>
          <a:endParaRPr lang="en-US"/>
        </a:p>
      </dgm:t>
    </dgm:pt>
    <dgm:pt modelId="{51A1B691-3636-45D6-81F7-27797C4D641F}">
      <dgm:prSet phldrT="[Text]"/>
      <dgm:spPr>
        <a:solidFill>
          <a:srgbClr val="0BECE1"/>
        </a:solidFill>
      </dgm:spPr>
      <dgm:t>
        <a:bodyPr/>
        <a:lstStyle/>
        <a:p>
          <a:r>
            <a:rPr lang="en-US" dirty="0" err="1" smtClean="0">
              <a:solidFill>
                <a:sysClr val="windowText" lastClr="000000"/>
              </a:solidFill>
              <a:latin typeface="Verdana" panose="020B0604030504040204" pitchFamily="34" charset="0"/>
              <a:ea typeface="Verdana" panose="020B0604030504040204" pitchFamily="34" charset="0"/>
            </a:rPr>
            <a:t>Blockchain</a:t>
          </a:r>
          <a:endParaRPr lang="en-US" dirty="0">
            <a:solidFill>
              <a:sysClr val="windowText" lastClr="000000"/>
            </a:solidFill>
            <a:latin typeface="Verdana" panose="020B0604030504040204" pitchFamily="34" charset="0"/>
            <a:ea typeface="Verdana" panose="020B0604030504040204" pitchFamily="34" charset="0"/>
          </a:endParaRPr>
        </a:p>
      </dgm:t>
    </dgm:pt>
    <dgm:pt modelId="{80C83693-07B8-43F9-8072-27E01F3F7BC1}" type="parTrans" cxnId="{F353A2CD-4B1C-4BCE-A062-953D5CCC6DD6}">
      <dgm:prSet/>
      <dgm:spPr/>
      <dgm:t>
        <a:bodyPr/>
        <a:lstStyle/>
        <a:p>
          <a:endParaRPr lang="en-US"/>
        </a:p>
      </dgm:t>
    </dgm:pt>
    <dgm:pt modelId="{09FE370E-5606-42F7-BAE7-6458ABD1F959}" type="sibTrans" cxnId="{F353A2CD-4B1C-4BCE-A062-953D5CCC6DD6}">
      <dgm:prSet/>
      <dgm:spPr/>
      <dgm:t>
        <a:bodyPr/>
        <a:lstStyle/>
        <a:p>
          <a:endParaRPr lang="en-US"/>
        </a:p>
      </dgm:t>
    </dgm:pt>
    <dgm:pt modelId="{087729A0-0C1A-43B6-9B8A-65E6C189FF41}">
      <dgm:prSet phldrT="[Text]"/>
      <dgm:spPr>
        <a:solidFill>
          <a:srgbClr val="0BECE1"/>
        </a:solidFill>
      </dgm:spPr>
      <dgm:t>
        <a:bodyPr/>
        <a:lstStyle/>
        <a:p>
          <a:r>
            <a:rPr lang="en-US" dirty="0" smtClean="0">
              <a:solidFill>
                <a:sysClr val="windowText" lastClr="000000"/>
              </a:solidFill>
              <a:latin typeface="Verdana" panose="020B0604030504040204" pitchFamily="34" charset="0"/>
              <a:ea typeface="Verdana" panose="020B0604030504040204" pitchFamily="34" charset="0"/>
            </a:rPr>
            <a:t>Public (</a:t>
          </a:r>
          <a:r>
            <a:rPr lang="en-US" dirty="0" err="1" smtClean="0">
              <a:solidFill>
                <a:sysClr val="windowText" lastClr="000000"/>
              </a:solidFill>
              <a:latin typeface="Verdana" panose="020B0604030504040204" pitchFamily="34" charset="0"/>
              <a:ea typeface="Verdana" panose="020B0604030504040204" pitchFamily="34" charset="0"/>
            </a:rPr>
            <a:t>permissionless</a:t>
          </a:r>
          <a:r>
            <a:rPr lang="en-US" dirty="0" smtClean="0">
              <a:solidFill>
                <a:sysClr val="windowText" lastClr="000000"/>
              </a:solidFill>
              <a:latin typeface="Verdana" panose="020B0604030504040204" pitchFamily="34" charset="0"/>
              <a:ea typeface="Verdana" panose="020B0604030504040204" pitchFamily="34" charset="0"/>
            </a:rPr>
            <a:t>)</a:t>
          </a:r>
          <a:endParaRPr lang="en-US" dirty="0">
            <a:solidFill>
              <a:sysClr val="windowText" lastClr="000000"/>
            </a:solidFill>
            <a:latin typeface="Verdana" panose="020B0604030504040204" pitchFamily="34" charset="0"/>
            <a:ea typeface="Verdana" panose="020B0604030504040204" pitchFamily="34" charset="0"/>
          </a:endParaRPr>
        </a:p>
      </dgm:t>
    </dgm:pt>
    <dgm:pt modelId="{A58D2DCB-074B-42B4-BEEB-E59CFFDF34E4}" type="parTrans" cxnId="{213B1AAD-40F5-4B71-AC21-5A22D21F0E50}">
      <dgm:prSet/>
      <dgm:spPr/>
      <dgm:t>
        <a:bodyPr/>
        <a:lstStyle/>
        <a:p>
          <a:endParaRPr lang="en-US"/>
        </a:p>
      </dgm:t>
    </dgm:pt>
    <dgm:pt modelId="{421F0128-D29E-4718-A462-83D0686DE6D8}" type="sibTrans" cxnId="{213B1AAD-40F5-4B71-AC21-5A22D21F0E50}">
      <dgm:prSet/>
      <dgm:spPr/>
      <dgm:t>
        <a:bodyPr/>
        <a:lstStyle/>
        <a:p>
          <a:endParaRPr lang="en-US"/>
        </a:p>
      </dgm:t>
    </dgm:pt>
    <dgm:pt modelId="{A62968B9-8B19-437B-B0FC-725233B697FB}">
      <dgm:prSet phldrT="[Text]"/>
      <dgm:spPr>
        <a:solidFill>
          <a:srgbClr val="0BECE1"/>
        </a:solidFill>
      </dgm:spPr>
      <dgm:t>
        <a:bodyPr/>
        <a:lstStyle/>
        <a:p>
          <a:r>
            <a:rPr lang="en-US" dirty="0" smtClean="0">
              <a:solidFill>
                <a:sysClr val="windowText" lastClr="000000"/>
              </a:solidFill>
              <a:latin typeface="Verdana" panose="020B0604030504040204" pitchFamily="34" charset="0"/>
              <a:ea typeface="Verdana" panose="020B0604030504040204" pitchFamily="34" charset="0"/>
            </a:rPr>
            <a:t>Private (permissioned)</a:t>
          </a:r>
          <a:endParaRPr lang="en-US" dirty="0">
            <a:solidFill>
              <a:sysClr val="windowText" lastClr="000000"/>
            </a:solidFill>
            <a:latin typeface="Verdana" panose="020B0604030504040204" pitchFamily="34" charset="0"/>
            <a:ea typeface="Verdana" panose="020B0604030504040204" pitchFamily="34" charset="0"/>
          </a:endParaRPr>
        </a:p>
      </dgm:t>
    </dgm:pt>
    <dgm:pt modelId="{FAC3554F-BDA6-4CA4-93DA-B2925E5CDF94}" type="parTrans" cxnId="{246F5990-5995-45A2-AE78-1B8795665744}">
      <dgm:prSet/>
      <dgm:spPr/>
      <dgm:t>
        <a:bodyPr/>
        <a:lstStyle/>
        <a:p>
          <a:endParaRPr lang="en-US"/>
        </a:p>
      </dgm:t>
    </dgm:pt>
    <dgm:pt modelId="{A05BC271-C719-4BD8-A937-9AB33591B265}" type="sibTrans" cxnId="{246F5990-5995-45A2-AE78-1B8795665744}">
      <dgm:prSet/>
      <dgm:spPr/>
      <dgm:t>
        <a:bodyPr/>
        <a:lstStyle/>
        <a:p>
          <a:endParaRPr lang="en-US"/>
        </a:p>
      </dgm:t>
    </dgm:pt>
    <dgm:pt modelId="{E8537A12-B6D9-4A3A-97E5-C31B1D575202}" type="pres">
      <dgm:prSet presAssocID="{4694BBB2-CCB3-4C14-B40A-84DDA1974589}" presName="diagram" presStyleCnt="0">
        <dgm:presLayoutVars>
          <dgm:chPref val="1"/>
          <dgm:dir/>
          <dgm:animOne val="branch"/>
          <dgm:animLvl val="lvl"/>
          <dgm:resizeHandles val="exact"/>
        </dgm:presLayoutVars>
      </dgm:prSet>
      <dgm:spPr/>
      <dgm:t>
        <a:bodyPr/>
        <a:lstStyle/>
        <a:p>
          <a:endParaRPr lang="en-US"/>
        </a:p>
      </dgm:t>
    </dgm:pt>
    <dgm:pt modelId="{816FD573-56B8-49CE-82AD-F4EE8081FA40}" type="pres">
      <dgm:prSet presAssocID="{51A1B691-3636-45D6-81F7-27797C4D641F}" presName="root1" presStyleCnt="0"/>
      <dgm:spPr/>
    </dgm:pt>
    <dgm:pt modelId="{EC9E3954-F285-458E-A8F8-903CBA607B90}" type="pres">
      <dgm:prSet presAssocID="{51A1B691-3636-45D6-81F7-27797C4D641F}" presName="LevelOneTextNode" presStyleLbl="node0" presStyleIdx="0" presStyleCnt="1">
        <dgm:presLayoutVars>
          <dgm:chPref val="3"/>
        </dgm:presLayoutVars>
      </dgm:prSet>
      <dgm:spPr/>
      <dgm:t>
        <a:bodyPr/>
        <a:lstStyle/>
        <a:p>
          <a:endParaRPr lang="en-US"/>
        </a:p>
      </dgm:t>
    </dgm:pt>
    <dgm:pt modelId="{07A29068-C5F5-405D-A1D4-49BA4748AB42}" type="pres">
      <dgm:prSet presAssocID="{51A1B691-3636-45D6-81F7-27797C4D641F}" presName="level2hierChild" presStyleCnt="0"/>
      <dgm:spPr/>
    </dgm:pt>
    <dgm:pt modelId="{6FE44880-839D-42C5-94F3-7954CFAEA6F3}" type="pres">
      <dgm:prSet presAssocID="{A58D2DCB-074B-42B4-BEEB-E59CFFDF34E4}" presName="conn2-1" presStyleLbl="parChTrans1D2" presStyleIdx="0" presStyleCnt="2"/>
      <dgm:spPr/>
      <dgm:t>
        <a:bodyPr/>
        <a:lstStyle/>
        <a:p>
          <a:endParaRPr lang="en-US"/>
        </a:p>
      </dgm:t>
    </dgm:pt>
    <dgm:pt modelId="{C54F5027-D9B3-4338-9A73-336194D2B9F0}" type="pres">
      <dgm:prSet presAssocID="{A58D2DCB-074B-42B4-BEEB-E59CFFDF34E4}" presName="connTx" presStyleLbl="parChTrans1D2" presStyleIdx="0" presStyleCnt="2"/>
      <dgm:spPr/>
      <dgm:t>
        <a:bodyPr/>
        <a:lstStyle/>
        <a:p>
          <a:endParaRPr lang="en-US"/>
        </a:p>
      </dgm:t>
    </dgm:pt>
    <dgm:pt modelId="{484E24FD-83DB-4DD5-86FC-8E97D9C1B9FF}" type="pres">
      <dgm:prSet presAssocID="{087729A0-0C1A-43B6-9B8A-65E6C189FF41}" presName="root2" presStyleCnt="0"/>
      <dgm:spPr/>
    </dgm:pt>
    <dgm:pt modelId="{C2FE1002-26CC-44B7-80AF-7D611A7DCB2B}" type="pres">
      <dgm:prSet presAssocID="{087729A0-0C1A-43B6-9B8A-65E6C189FF41}" presName="LevelTwoTextNode" presStyleLbl="node2" presStyleIdx="0" presStyleCnt="2">
        <dgm:presLayoutVars>
          <dgm:chPref val="3"/>
        </dgm:presLayoutVars>
      </dgm:prSet>
      <dgm:spPr/>
      <dgm:t>
        <a:bodyPr/>
        <a:lstStyle/>
        <a:p>
          <a:endParaRPr lang="en-US"/>
        </a:p>
      </dgm:t>
    </dgm:pt>
    <dgm:pt modelId="{E68EE580-D604-4DDE-8C3E-AFCCF0C6C056}" type="pres">
      <dgm:prSet presAssocID="{087729A0-0C1A-43B6-9B8A-65E6C189FF41}" presName="level3hierChild" presStyleCnt="0"/>
      <dgm:spPr/>
    </dgm:pt>
    <dgm:pt modelId="{BEE77D28-F54F-4B2F-8683-93EF5C0BFB0F}" type="pres">
      <dgm:prSet presAssocID="{FAC3554F-BDA6-4CA4-93DA-B2925E5CDF94}" presName="conn2-1" presStyleLbl="parChTrans1D2" presStyleIdx="1" presStyleCnt="2"/>
      <dgm:spPr/>
      <dgm:t>
        <a:bodyPr/>
        <a:lstStyle/>
        <a:p>
          <a:endParaRPr lang="en-US"/>
        </a:p>
      </dgm:t>
    </dgm:pt>
    <dgm:pt modelId="{2FD2024F-4D0D-4443-84E1-77A6252238EF}" type="pres">
      <dgm:prSet presAssocID="{FAC3554F-BDA6-4CA4-93DA-B2925E5CDF94}" presName="connTx" presStyleLbl="parChTrans1D2" presStyleIdx="1" presStyleCnt="2"/>
      <dgm:spPr/>
      <dgm:t>
        <a:bodyPr/>
        <a:lstStyle/>
        <a:p>
          <a:endParaRPr lang="en-US"/>
        </a:p>
      </dgm:t>
    </dgm:pt>
    <dgm:pt modelId="{5A951CB2-95DD-48CF-A050-73DF45A1F942}" type="pres">
      <dgm:prSet presAssocID="{A62968B9-8B19-437B-B0FC-725233B697FB}" presName="root2" presStyleCnt="0"/>
      <dgm:spPr/>
    </dgm:pt>
    <dgm:pt modelId="{667326ED-F644-4723-9A2A-557C0B0D51CC}" type="pres">
      <dgm:prSet presAssocID="{A62968B9-8B19-437B-B0FC-725233B697FB}" presName="LevelTwoTextNode" presStyleLbl="node2" presStyleIdx="1" presStyleCnt="2">
        <dgm:presLayoutVars>
          <dgm:chPref val="3"/>
        </dgm:presLayoutVars>
      </dgm:prSet>
      <dgm:spPr/>
      <dgm:t>
        <a:bodyPr/>
        <a:lstStyle/>
        <a:p>
          <a:endParaRPr lang="en-US"/>
        </a:p>
      </dgm:t>
    </dgm:pt>
    <dgm:pt modelId="{E484E880-13FA-4A15-98B8-856E8A2140CD}" type="pres">
      <dgm:prSet presAssocID="{A62968B9-8B19-437B-B0FC-725233B697FB}" presName="level3hierChild" presStyleCnt="0"/>
      <dgm:spPr/>
    </dgm:pt>
  </dgm:ptLst>
  <dgm:cxnLst>
    <dgm:cxn modelId="{6EEF573A-8FC8-4A9F-AF5D-3C40E28AEF8E}" type="presOf" srcId="{FAC3554F-BDA6-4CA4-93DA-B2925E5CDF94}" destId="{BEE77D28-F54F-4B2F-8683-93EF5C0BFB0F}" srcOrd="0" destOrd="0" presId="urn:microsoft.com/office/officeart/2005/8/layout/hierarchy2"/>
    <dgm:cxn modelId="{213B1AAD-40F5-4B71-AC21-5A22D21F0E50}" srcId="{51A1B691-3636-45D6-81F7-27797C4D641F}" destId="{087729A0-0C1A-43B6-9B8A-65E6C189FF41}" srcOrd="0" destOrd="0" parTransId="{A58D2DCB-074B-42B4-BEEB-E59CFFDF34E4}" sibTransId="{421F0128-D29E-4718-A462-83D0686DE6D8}"/>
    <dgm:cxn modelId="{46AEA09B-BB87-447A-8040-65DFF930EC0D}" type="presOf" srcId="{4694BBB2-CCB3-4C14-B40A-84DDA1974589}" destId="{E8537A12-B6D9-4A3A-97E5-C31B1D575202}" srcOrd="0" destOrd="0" presId="urn:microsoft.com/office/officeart/2005/8/layout/hierarchy2"/>
    <dgm:cxn modelId="{8041AEB4-EB58-4CF5-B088-40900437B3B1}" type="presOf" srcId="{51A1B691-3636-45D6-81F7-27797C4D641F}" destId="{EC9E3954-F285-458E-A8F8-903CBA607B90}" srcOrd="0" destOrd="0" presId="urn:microsoft.com/office/officeart/2005/8/layout/hierarchy2"/>
    <dgm:cxn modelId="{768E4AEF-1750-4E17-A6B1-7BF729C0B6B5}" type="presOf" srcId="{087729A0-0C1A-43B6-9B8A-65E6C189FF41}" destId="{C2FE1002-26CC-44B7-80AF-7D611A7DCB2B}" srcOrd="0" destOrd="0" presId="urn:microsoft.com/office/officeart/2005/8/layout/hierarchy2"/>
    <dgm:cxn modelId="{96C43369-75BA-460F-8F38-6B79D06929BE}" type="presOf" srcId="{FAC3554F-BDA6-4CA4-93DA-B2925E5CDF94}" destId="{2FD2024F-4D0D-4443-84E1-77A6252238EF}" srcOrd="1" destOrd="0" presId="urn:microsoft.com/office/officeart/2005/8/layout/hierarchy2"/>
    <dgm:cxn modelId="{708945F6-B118-4A04-AB60-6789C3F50C32}" type="presOf" srcId="{A62968B9-8B19-437B-B0FC-725233B697FB}" destId="{667326ED-F644-4723-9A2A-557C0B0D51CC}" srcOrd="0" destOrd="0" presId="urn:microsoft.com/office/officeart/2005/8/layout/hierarchy2"/>
    <dgm:cxn modelId="{9F42C3D6-8CF5-4D65-90AE-C13CD527467F}" type="presOf" srcId="{A58D2DCB-074B-42B4-BEEB-E59CFFDF34E4}" destId="{6FE44880-839D-42C5-94F3-7954CFAEA6F3}" srcOrd="0" destOrd="0" presId="urn:microsoft.com/office/officeart/2005/8/layout/hierarchy2"/>
    <dgm:cxn modelId="{F353A2CD-4B1C-4BCE-A062-953D5CCC6DD6}" srcId="{4694BBB2-CCB3-4C14-B40A-84DDA1974589}" destId="{51A1B691-3636-45D6-81F7-27797C4D641F}" srcOrd="0" destOrd="0" parTransId="{80C83693-07B8-43F9-8072-27E01F3F7BC1}" sibTransId="{09FE370E-5606-42F7-BAE7-6458ABD1F959}"/>
    <dgm:cxn modelId="{D85F40DA-55F8-4329-8AE8-387F9B60C90F}" type="presOf" srcId="{A58D2DCB-074B-42B4-BEEB-E59CFFDF34E4}" destId="{C54F5027-D9B3-4338-9A73-336194D2B9F0}" srcOrd="1" destOrd="0" presId="urn:microsoft.com/office/officeart/2005/8/layout/hierarchy2"/>
    <dgm:cxn modelId="{246F5990-5995-45A2-AE78-1B8795665744}" srcId="{51A1B691-3636-45D6-81F7-27797C4D641F}" destId="{A62968B9-8B19-437B-B0FC-725233B697FB}" srcOrd="1" destOrd="0" parTransId="{FAC3554F-BDA6-4CA4-93DA-B2925E5CDF94}" sibTransId="{A05BC271-C719-4BD8-A937-9AB33591B265}"/>
    <dgm:cxn modelId="{8E99204C-9468-4230-888B-BB3344621E8E}" type="presParOf" srcId="{E8537A12-B6D9-4A3A-97E5-C31B1D575202}" destId="{816FD573-56B8-49CE-82AD-F4EE8081FA40}" srcOrd="0" destOrd="0" presId="urn:microsoft.com/office/officeart/2005/8/layout/hierarchy2"/>
    <dgm:cxn modelId="{C3D30601-4A47-410D-A502-9B2100BF37D3}" type="presParOf" srcId="{816FD573-56B8-49CE-82AD-F4EE8081FA40}" destId="{EC9E3954-F285-458E-A8F8-903CBA607B90}" srcOrd="0" destOrd="0" presId="urn:microsoft.com/office/officeart/2005/8/layout/hierarchy2"/>
    <dgm:cxn modelId="{B9C96F13-F03F-4B3A-9AF9-A485C96DAEB9}" type="presParOf" srcId="{816FD573-56B8-49CE-82AD-F4EE8081FA40}" destId="{07A29068-C5F5-405D-A1D4-49BA4748AB42}" srcOrd="1" destOrd="0" presId="urn:microsoft.com/office/officeart/2005/8/layout/hierarchy2"/>
    <dgm:cxn modelId="{EB6313BF-24E2-48F9-8862-04A657052A83}" type="presParOf" srcId="{07A29068-C5F5-405D-A1D4-49BA4748AB42}" destId="{6FE44880-839D-42C5-94F3-7954CFAEA6F3}" srcOrd="0" destOrd="0" presId="urn:microsoft.com/office/officeart/2005/8/layout/hierarchy2"/>
    <dgm:cxn modelId="{764CC34A-AA6B-4621-8746-FC545D7A6982}" type="presParOf" srcId="{6FE44880-839D-42C5-94F3-7954CFAEA6F3}" destId="{C54F5027-D9B3-4338-9A73-336194D2B9F0}" srcOrd="0" destOrd="0" presId="urn:microsoft.com/office/officeart/2005/8/layout/hierarchy2"/>
    <dgm:cxn modelId="{EFB2777B-F6C0-4D64-AC4F-05BB881FBA1E}" type="presParOf" srcId="{07A29068-C5F5-405D-A1D4-49BA4748AB42}" destId="{484E24FD-83DB-4DD5-86FC-8E97D9C1B9FF}" srcOrd="1" destOrd="0" presId="urn:microsoft.com/office/officeart/2005/8/layout/hierarchy2"/>
    <dgm:cxn modelId="{08EFA43F-C2B1-4290-BE60-F4C1EABC5253}" type="presParOf" srcId="{484E24FD-83DB-4DD5-86FC-8E97D9C1B9FF}" destId="{C2FE1002-26CC-44B7-80AF-7D611A7DCB2B}" srcOrd="0" destOrd="0" presId="urn:microsoft.com/office/officeart/2005/8/layout/hierarchy2"/>
    <dgm:cxn modelId="{A4E19558-4D03-4CF3-803A-7673B9F8094E}" type="presParOf" srcId="{484E24FD-83DB-4DD5-86FC-8E97D9C1B9FF}" destId="{E68EE580-D604-4DDE-8C3E-AFCCF0C6C056}" srcOrd="1" destOrd="0" presId="urn:microsoft.com/office/officeart/2005/8/layout/hierarchy2"/>
    <dgm:cxn modelId="{B7AF0E98-5902-48A2-A3A0-0EF79E4390CC}" type="presParOf" srcId="{07A29068-C5F5-405D-A1D4-49BA4748AB42}" destId="{BEE77D28-F54F-4B2F-8683-93EF5C0BFB0F}" srcOrd="2" destOrd="0" presId="urn:microsoft.com/office/officeart/2005/8/layout/hierarchy2"/>
    <dgm:cxn modelId="{03B1011C-01CF-470E-A138-508EE309D5DC}" type="presParOf" srcId="{BEE77D28-F54F-4B2F-8683-93EF5C0BFB0F}" destId="{2FD2024F-4D0D-4443-84E1-77A6252238EF}" srcOrd="0" destOrd="0" presId="urn:microsoft.com/office/officeart/2005/8/layout/hierarchy2"/>
    <dgm:cxn modelId="{188B72E0-2DD5-4DE1-A1C6-90282C23AE49}" type="presParOf" srcId="{07A29068-C5F5-405D-A1D4-49BA4748AB42}" destId="{5A951CB2-95DD-48CF-A050-73DF45A1F942}" srcOrd="3" destOrd="0" presId="urn:microsoft.com/office/officeart/2005/8/layout/hierarchy2"/>
    <dgm:cxn modelId="{DF8C27BF-6CE1-40F4-A8DF-C5E9C187EDAC}" type="presParOf" srcId="{5A951CB2-95DD-48CF-A050-73DF45A1F942}" destId="{667326ED-F644-4723-9A2A-557C0B0D51CC}" srcOrd="0" destOrd="0" presId="urn:microsoft.com/office/officeart/2005/8/layout/hierarchy2"/>
    <dgm:cxn modelId="{715FD2DE-3BD7-4368-B355-7CF45B728C87}" type="presParOf" srcId="{5A951CB2-95DD-48CF-A050-73DF45A1F942}" destId="{E484E880-13FA-4A15-98B8-856E8A2140CD}" srcOrd="1" destOrd="0" presId="urn:microsoft.com/office/officeart/2005/8/layout/hierarchy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7B93E15-49E5-4292-B00D-AF4775D3F157}" type="doc">
      <dgm:prSet loTypeId="urn:microsoft.com/office/officeart/2008/layout/HorizontalMultiLevelHierarchy" loCatId="hierarchy" qsTypeId="urn:microsoft.com/office/officeart/2005/8/quickstyle/simple2" qsCatId="simple" csTypeId="urn:microsoft.com/office/officeart/2005/8/colors/accent1_2" csCatId="accent1" phldr="1"/>
      <dgm:spPr/>
      <dgm:t>
        <a:bodyPr/>
        <a:lstStyle/>
        <a:p>
          <a:endParaRPr lang="en-US"/>
        </a:p>
      </dgm:t>
    </dgm:pt>
    <dgm:pt modelId="{55F1AD70-C1C2-4171-8B37-745CE5CD4EC0}">
      <dgm:prSet phldrT="[Text]" custT="1"/>
      <dgm:spPr>
        <a:solidFill>
          <a:srgbClr val="018788"/>
        </a:solidFill>
      </dgm:spPr>
      <dgm:t>
        <a:bodyPr/>
        <a:lstStyle/>
        <a:p>
          <a:r>
            <a:rPr lang="en-US" sz="2400" dirty="0" err="1" smtClean="0">
              <a:latin typeface="Verdana" panose="020B0604030504040204" pitchFamily="34" charset="0"/>
              <a:ea typeface="Verdana" panose="020B0604030504040204" pitchFamily="34" charset="0"/>
            </a:rPr>
            <a:t>Đặc</a:t>
          </a:r>
          <a:r>
            <a:rPr lang="en-US" sz="2400" dirty="0" smtClean="0">
              <a:latin typeface="Verdana" panose="020B0604030504040204" pitchFamily="34" charset="0"/>
              <a:ea typeface="Verdana" panose="020B0604030504040204" pitchFamily="34" charset="0"/>
            </a:rPr>
            <a:t> </a:t>
          </a:r>
          <a:r>
            <a:rPr lang="en-US" sz="2400" dirty="0" err="1" smtClean="0">
              <a:latin typeface="Verdana" panose="020B0604030504040204" pitchFamily="34" charset="0"/>
              <a:ea typeface="Verdana" panose="020B0604030504040204" pitchFamily="34" charset="0"/>
            </a:rPr>
            <a:t>điểm</a:t>
          </a:r>
          <a:endParaRPr lang="en-US" sz="2400" dirty="0">
            <a:latin typeface="Verdana" panose="020B0604030504040204" pitchFamily="34" charset="0"/>
            <a:ea typeface="Verdana" panose="020B0604030504040204" pitchFamily="34" charset="0"/>
          </a:endParaRPr>
        </a:p>
      </dgm:t>
    </dgm:pt>
    <dgm:pt modelId="{FBD98321-D461-4E1F-8D30-D74EF616CE39}" type="parTrans" cxnId="{B04ECB22-9D00-4EAB-A702-4FDA613DF4B8}">
      <dgm:prSet/>
      <dgm:spPr/>
      <dgm:t>
        <a:bodyPr/>
        <a:lstStyle/>
        <a:p>
          <a:endParaRPr lang="en-US"/>
        </a:p>
      </dgm:t>
    </dgm:pt>
    <dgm:pt modelId="{AB8D61C3-8EEC-410D-A684-9DDD76980EFD}" type="sibTrans" cxnId="{B04ECB22-9D00-4EAB-A702-4FDA613DF4B8}">
      <dgm:prSet/>
      <dgm:spPr/>
      <dgm:t>
        <a:bodyPr/>
        <a:lstStyle/>
        <a:p>
          <a:endParaRPr lang="en-US"/>
        </a:p>
      </dgm:t>
    </dgm:pt>
    <dgm:pt modelId="{19AE27D4-5D22-4DDA-B281-51F56A7BC7CD}">
      <dgm:prSet phldrT="[Text]" custT="1"/>
      <dgm:spPr>
        <a:solidFill>
          <a:schemeClr val="bg1"/>
        </a:solidFill>
        <a:ln w="28575">
          <a:solidFill>
            <a:srgbClr val="018788"/>
          </a:solidFill>
        </a:ln>
      </dgm:spPr>
      <dgm:t>
        <a:bodyPr/>
        <a:lstStyle/>
        <a:p>
          <a:r>
            <a:rPr lang="en-US" sz="2000" dirty="0" err="1" smtClean="0">
              <a:solidFill>
                <a:sysClr val="windowText" lastClr="000000"/>
              </a:solidFill>
              <a:latin typeface="Verdana" panose="020B0604030504040204" pitchFamily="34" charset="0"/>
              <a:ea typeface="Verdana" panose="020B0604030504040204" pitchFamily="34" charset="0"/>
            </a:rPr>
            <a:t>Sổ</a:t>
          </a:r>
          <a:r>
            <a:rPr lang="en-US" sz="2000" dirty="0" smtClean="0">
              <a:solidFill>
                <a:sysClr val="windowText" lastClr="000000"/>
              </a:solidFill>
              <a:latin typeface="Verdana" panose="020B0604030504040204" pitchFamily="34" charset="0"/>
              <a:ea typeface="Verdana" panose="020B0604030504040204" pitchFamily="34" charset="0"/>
            </a:rPr>
            <a:t> </a:t>
          </a:r>
          <a:r>
            <a:rPr lang="en-US" sz="2000" dirty="0" err="1" smtClean="0">
              <a:solidFill>
                <a:sysClr val="windowText" lastClr="000000"/>
              </a:solidFill>
              <a:latin typeface="Verdana" panose="020B0604030504040204" pitchFamily="34" charset="0"/>
              <a:ea typeface="Verdana" panose="020B0604030504040204" pitchFamily="34" charset="0"/>
            </a:rPr>
            <a:t>cái</a:t>
          </a:r>
          <a:r>
            <a:rPr lang="en-US" sz="2000" dirty="0" smtClean="0">
              <a:solidFill>
                <a:sysClr val="windowText" lastClr="000000"/>
              </a:solidFill>
              <a:latin typeface="Verdana" panose="020B0604030504040204" pitchFamily="34" charset="0"/>
              <a:ea typeface="Verdana" panose="020B0604030504040204" pitchFamily="34" charset="0"/>
            </a:rPr>
            <a:t> </a:t>
          </a:r>
          <a:r>
            <a:rPr lang="en-US" sz="2000" dirty="0" err="1" smtClean="0">
              <a:solidFill>
                <a:sysClr val="windowText" lastClr="000000"/>
              </a:solidFill>
              <a:latin typeface="Verdana" panose="020B0604030504040204" pitchFamily="34" charset="0"/>
              <a:ea typeface="Verdana" panose="020B0604030504040204" pitchFamily="34" charset="0"/>
            </a:rPr>
            <a:t>phân</a:t>
          </a:r>
          <a:r>
            <a:rPr lang="en-US" sz="2000" dirty="0" smtClean="0">
              <a:solidFill>
                <a:sysClr val="windowText" lastClr="000000"/>
              </a:solidFill>
              <a:latin typeface="Verdana" panose="020B0604030504040204" pitchFamily="34" charset="0"/>
              <a:ea typeface="Verdana" panose="020B0604030504040204" pitchFamily="34" charset="0"/>
            </a:rPr>
            <a:t> </a:t>
          </a:r>
          <a:r>
            <a:rPr lang="en-US" sz="2000" dirty="0" err="1" smtClean="0">
              <a:solidFill>
                <a:sysClr val="windowText" lastClr="000000"/>
              </a:solidFill>
              <a:latin typeface="Verdana" panose="020B0604030504040204" pitchFamily="34" charset="0"/>
              <a:ea typeface="Verdana" panose="020B0604030504040204" pitchFamily="34" charset="0"/>
            </a:rPr>
            <a:t>tán</a:t>
          </a:r>
          <a:endParaRPr lang="en-US" sz="2000" dirty="0">
            <a:solidFill>
              <a:sysClr val="windowText" lastClr="000000"/>
            </a:solidFill>
          </a:endParaRPr>
        </a:p>
      </dgm:t>
    </dgm:pt>
    <dgm:pt modelId="{DB910F66-4659-41F1-B4A3-0C2B2E797510}" type="parTrans" cxnId="{0489FA8C-6553-46E5-BF89-423B97A4ED98}">
      <dgm:prSet/>
      <dgm:spPr/>
      <dgm:t>
        <a:bodyPr/>
        <a:lstStyle/>
        <a:p>
          <a:endParaRPr lang="en-US"/>
        </a:p>
      </dgm:t>
    </dgm:pt>
    <dgm:pt modelId="{086D6A91-1012-4EE2-BDA2-808F83D1EE28}" type="sibTrans" cxnId="{0489FA8C-6553-46E5-BF89-423B97A4ED98}">
      <dgm:prSet/>
      <dgm:spPr/>
      <dgm:t>
        <a:bodyPr/>
        <a:lstStyle/>
        <a:p>
          <a:endParaRPr lang="en-US"/>
        </a:p>
      </dgm:t>
    </dgm:pt>
    <dgm:pt modelId="{95A60931-79AE-4645-B825-16203BE3099A}">
      <dgm:prSet custT="1"/>
      <dgm:spPr>
        <a:solidFill>
          <a:schemeClr val="bg1"/>
        </a:solidFill>
        <a:ln w="28575">
          <a:solidFill>
            <a:srgbClr val="018788"/>
          </a:solidFill>
        </a:ln>
      </dgm:spPr>
      <dgm:t>
        <a:bodyPr/>
        <a:lstStyle/>
        <a:p>
          <a:r>
            <a:rPr lang="en-US" sz="2000" dirty="0" err="1" smtClean="0">
              <a:solidFill>
                <a:sysClr val="windowText" lastClr="000000"/>
              </a:solidFill>
              <a:latin typeface="Verdana" panose="020B0604030504040204" pitchFamily="34" charset="0"/>
              <a:ea typeface="Verdana" panose="020B0604030504040204" pitchFamily="34" charset="0"/>
            </a:rPr>
            <a:t>Mạng</a:t>
          </a:r>
          <a:r>
            <a:rPr lang="en-US" sz="2000" dirty="0" smtClean="0">
              <a:solidFill>
                <a:sysClr val="windowText" lastClr="000000"/>
              </a:solidFill>
              <a:latin typeface="Verdana" panose="020B0604030504040204" pitchFamily="34" charset="0"/>
              <a:ea typeface="Verdana" panose="020B0604030504040204" pitchFamily="34" charset="0"/>
            </a:rPr>
            <a:t> </a:t>
          </a:r>
          <a:r>
            <a:rPr lang="en-US" sz="2000" dirty="0" err="1" smtClean="0">
              <a:solidFill>
                <a:sysClr val="windowText" lastClr="000000"/>
              </a:solidFill>
              <a:latin typeface="Verdana" panose="020B0604030504040204" pitchFamily="34" charset="0"/>
              <a:ea typeface="Verdana" panose="020B0604030504040204" pitchFamily="34" charset="0"/>
            </a:rPr>
            <a:t>ngang</a:t>
          </a:r>
          <a:r>
            <a:rPr lang="en-US" sz="2000" dirty="0" smtClean="0">
              <a:solidFill>
                <a:sysClr val="windowText" lastClr="000000"/>
              </a:solidFill>
              <a:latin typeface="Verdana" panose="020B0604030504040204" pitchFamily="34" charset="0"/>
              <a:ea typeface="Verdana" panose="020B0604030504040204" pitchFamily="34" charset="0"/>
            </a:rPr>
            <a:t> </a:t>
          </a:r>
          <a:r>
            <a:rPr lang="en-US" sz="2000" dirty="0" err="1" smtClean="0">
              <a:solidFill>
                <a:sysClr val="windowText" lastClr="000000"/>
              </a:solidFill>
              <a:latin typeface="Verdana" panose="020B0604030504040204" pitchFamily="34" charset="0"/>
              <a:ea typeface="Verdana" panose="020B0604030504040204" pitchFamily="34" charset="0"/>
            </a:rPr>
            <a:t>hàng</a:t>
          </a:r>
          <a:endParaRPr lang="en-US" sz="2000" dirty="0" smtClean="0">
            <a:solidFill>
              <a:sysClr val="windowText" lastClr="000000"/>
            </a:solidFill>
            <a:latin typeface="Verdana" panose="020B0604030504040204" pitchFamily="34" charset="0"/>
            <a:ea typeface="Verdana" panose="020B0604030504040204" pitchFamily="34" charset="0"/>
          </a:endParaRPr>
        </a:p>
      </dgm:t>
    </dgm:pt>
    <dgm:pt modelId="{90C399EA-5B09-4C7E-8C72-87CA59EE1616}" type="parTrans" cxnId="{AB8587BF-E5FF-4546-8DAD-2E35ABFD08B0}">
      <dgm:prSet/>
      <dgm:spPr/>
      <dgm:t>
        <a:bodyPr/>
        <a:lstStyle/>
        <a:p>
          <a:endParaRPr lang="en-US"/>
        </a:p>
      </dgm:t>
    </dgm:pt>
    <dgm:pt modelId="{C642D2ED-F6F5-4181-A6E9-87CBC8B70141}" type="sibTrans" cxnId="{AB8587BF-E5FF-4546-8DAD-2E35ABFD08B0}">
      <dgm:prSet/>
      <dgm:spPr/>
      <dgm:t>
        <a:bodyPr/>
        <a:lstStyle/>
        <a:p>
          <a:endParaRPr lang="en-US"/>
        </a:p>
      </dgm:t>
    </dgm:pt>
    <dgm:pt modelId="{EEB374D2-F824-42DA-B4A1-5E92816FA856}">
      <dgm:prSet custT="1"/>
      <dgm:spPr>
        <a:solidFill>
          <a:schemeClr val="bg1"/>
        </a:solidFill>
        <a:ln w="28575">
          <a:solidFill>
            <a:srgbClr val="018788"/>
          </a:solidFill>
        </a:ln>
      </dgm:spPr>
      <dgm:t>
        <a:bodyPr/>
        <a:lstStyle/>
        <a:p>
          <a:r>
            <a:rPr lang="en-US" sz="2000" dirty="0" err="1" smtClean="0">
              <a:solidFill>
                <a:sysClr val="windowText" lastClr="000000"/>
              </a:solidFill>
              <a:latin typeface="Verdana" panose="020B0604030504040204" pitchFamily="34" charset="0"/>
              <a:ea typeface="Verdana" panose="020B0604030504040204" pitchFamily="34" charset="0"/>
            </a:rPr>
            <a:t>Cơ</a:t>
          </a:r>
          <a:r>
            <a:rPr lang="en-US" sz="2000" dirty="0" smtClean="0">
              <a:solidFill>
                <a:sysClr val="windowText" lastClr="000000"/>
              </a:solidFill>
              <a:latin typeface="Verdana" panose="020B0604030504040204" pitchFamily="34" charset="0"/>
              <a:ea typeface="Verdana" panose="020B0604030504040204" pitchFamily="34" charset="0"/>
            </a:rPr>
            <a:t> </a:t>
          </a:r>
          <a:r>
            <a:rPr lang="en-US" sz="2000" dirty="0" err="1" smtClean="0">
              <a:solidFill>
                <a:sysClr val="windowText" lastClr="000000"/>
              </a:solidFill>
              <a:latin typeface="Verdana" panose="020B0604030504040204" pitchFamily="34" charset="0"/>
              <a:ea typeface="Verdana" panose="020B0604030504040204" pitchFamily="34" charset="0"/>
            </a:rPr>
            <a:t>chế</a:t>
          </a:r>
          <a:r>
            <a:rPr lang="en-US" sz="2000" dirty="0" smtClean="0">
              <a:solidFill>
                <a:sysClr val="windowText" lastClr="000000"/>
              </a:solidFill>
              <a:latin typeface="Verdana" panose="020B0604030504040204" pitchFamily="34" charset="0"/>
              <a:ea typeface="Verdana" panose="020B0604030504040204" pitchFamily="34" charset="0"/>
            </a:rPr>
            <a:t> </a:t>
          </a:r>
          <a:r>
            <a:rPr lang="en-US" sz="2000" dirty="0" err="1" smtClean="0">
              <a:solidFill>
                <a:sysClr val="windowText" lastClr="000000"/>
              </a:solidFill>
              <a:latin typeface="Verdana" panose="020B0604030504040204" pitchFamily="34" charset="0"/>
              <a:ea typeface="Verdana" panose="020B0604030504040204" pitchFamily="34" charset="0"/>
            </a:rPr>
            <a:t>đồng</a:t>
          </a:r>
          <a:r>
            <a:rPr lang="en-US" sz="2000" dirty="0" smtClean="0">
              <a:solidFill>
                <a:sysClr val="windowText" lastClr="000000"/>
              </a:solidFill>
              <a:latin typeface="Verdana" panose="020B0604030504040204" pitchFamily="34" charset="0"/>
              <a:ea typeface="Verdana" panose="020B0604030504040204" pitchFamily="34" charset="0"/>
            </a:rPr>
            <a:t> </a:t>
          </a:r>
          <a:r>
            <a:rPr lang="en-US" sz="2000" dirty="0" err="1" smtClean="0">
              <a:solidFill>
                <a:sysClr val="windowText" lastClr="000000"/>
              </a:solidFill>
              <a:latin typeface="Verdana" panose="020B0604030504040204" pitchFamily="34" charset="0"/>
              <a:ea typeface="Verdana" panose="020B0604030504040204" pitchFamily="34" charset="0"/>
            </a:rPr>
            <a:t>thuận</a:t>
          </a:r>
          <a:endParaRPr lang="en-US" sz="2000" dirty="0" smtClean="0">
            <a:solidFill>
              <a:sysClr val="windowText" lastClr="000000"/>
            </a:solidFill>
            <a:latin typeface="Verdana" panose="020B0604030504040204" pitchFamily="34" charset="0"/>
            <a:ea typeface="Verdana" panose="020B0604030504040204" pitchFamily="34" charset="0"/>
          </a:endParaRPr>
        </a:p>
      </dgm:t>
    </dgm:pt>
    <dgm:pt modelId="{9F6ABCB3-2C10-4D84-842F-80ADEBB07CFC}" type="parTrans" cxnId="{A7CBC227-D880-4D55-929F-C40A1D2E9745}">
      <dgm:prSet/>
      <dgm:spPr/>
      <dgm:t>
        <a:bodyPr/>
        <a:lstStyle/>
        <a:p>
          <a:endParaRPr lang="en-US"/>
        </a:p>
      </dgm:t>
    </dgm:pt>
    <dgm:pt modelId="{78D63068-85D5-447D-A8F4-9C3F157589E6}" type="sibTrans" cxnId="{A7CBC227-D880-4D55-929F-C40A1D2E9745}">
      <dgm:prSet/>
      <dgm:spPr/>
      <dgm:t>
        <a:bodyPr/>
        <a:lstStyle/>
        <a:p>
          <a:endParaRPr lang="en-US"/>
        </a:p>
      </dgm:t>
    </dgm:pt>
    <dgm:pt modelId="{ECDC38E2-02E2-4086-9ABF-948D4B92B4E9}">
      <dgm:prSet custT="1"/>
      <dgm:spPr>
        <a:solidFill>
          <a:schemeClr val="bg1"/>
        </a:solidFill>
        <a:ln w="28575">
          <a:solidFill>
            <a:srgbClr val="018788"/>
          </a:solidFill>
        </a:ln>
      </dgm:spPr>
      <dgm:t>
        <a:bodyPr/>
        <a:lstStyle/>
        <a:p>
          <a:r>
            <a:rPr lang="en-US" sz="2000" dirty="0" err="1" smtClean="0">
              <a:solidFill>
                <a:sysClr val="windowText" lastClr="000000"/>
              </a:solidFill>
              <a:latin typeface="Verdana" panose="020B0604030504040204" pitchFamily="34" charset="0"/>
              <a:ea typeface="Verdana" panose="020B0604030504040204" pitchFamily="34" charset="0"/>
            </a:rPr>
            <a:t>Hệ</a:t>
          </a:r>
          <a:r>
            <a:rPr lang="en-US" sz="2000" dirty="0" smtClean="0">
              <a:solidFill>
                <a:sysClr val="windowText" lastClr="000000"/>
              </a:solidFill>
              <a:latin typeface="Verdana" panose="020B0604030504040204" pitchFamily="34" charset="0"/>
              <a:ea typeface="Verdana" panose="020B0604030504040204" pitchFamily="34" charset="0"/>
            </a:rPr>
            <a:t> </a:t>
          </a:r>
          <a:r>
            <a:rPr lang="en-US" sz="2000" dirty="0" err="1" smtClean="0">
              <a:solidFill>
                <a:sysClr val="windowText" lastClr="000000"/>
              </a:solidFill>
              <a:latin typeface="Verdana" panose="020B0604030504040204" pitchFamily="34" charset="0"/>
              <a:ea typeface="Verdana" panose="020B0604030504040204" pitchFamily="34" charset="0"/>
            </a:rPr>
            <a:t>thống</a:t>
          </a:r>
          <a:r>
            <a:rPr lang="en-US" sz="2000" dirty="0" smtClean="0">
              <a:solidFill>
                <a:sysClr val="windowText" lastClr="000000"/>
              </a:solidFill>
              <a:latin typeface="Verdana" panose="020B0604030504040204" pitchFamily="34" charset="0"/>
              <a:ea typeface="Verdana" panose="020B0604030504040204" pitchFamily="34" charset="0"/>
            </a:rPr>
            <a:t> </a:t>
          </a:r>
          <a:r>
            <a:rPr lang="en-US" sz="2000" dirty="0" err="1" smtClean="0">
              <a:solidFill>
                <a:sysClr val="windowText" lastClr="000000"/>
              </a:solidFill>
              <a:latin typeface="Verdana" panose="020B0604030504040204" pitchFamily="34" charset="0"/>
              <a:ea typeface="Verdana" panose="020B0604030504040204" pitchFamily="34" charset="0"/>
            </a:rPr>
            <a:t>phân</a:t>
          </a:r>
          <a:r>
            <a:rPr lang="en-US" sz="2000" dirty="0" smtClean="0">
              <a:solidFill>
                <a:sysClr val="windowText" lastClr="000000"/>
              </a:solidFill>
              <a:latin typeface="Verdana" panose="020B0604030504040204" pitchFamily="34" charset="0"/>
              <a:ea typeface="Verdana" panose="020B0604030504040204" pitchFamily="34" charset="0"/>
            </a:rPr>
            <a:t> </a:t>
          </a:r>
          <a:r>
            <a:rPr lang="en-US" sz="2000" dirty="0" err="1" smtClean="0">
              <a:solidFill>
                <a:sysClr val="windowText" lastClr="000000"/>
              </a:solidFill>
              <a:latin typeface="Verdana" panose="020B0604030504040204" pitchFamily="34" charset="0"/>
              <a:ea typeface="Verdana" panose="020B0604030504040204" pitchFamily="34" charset="0"/>
            </a:rPr>
            <a:t>quyền</a:t>
          </a:r>
          <a:endParaRPr lang="en-US" sz="2000" dirty="0">
            <a:solidFill>
              <a:sysClr val="windowText" lastClr="000000"/>
            </a:solidFill>
            <a:latin typeface="Verdana" panose="020B0604030504040204" pitchFamily="34" charset="0"/>
            <a:ea typeface="Verdana" panose="020B0604030504040204" pitchFamily="34" charset="0"/>
          </a:endParaRPr>
        </a:p>
      </dgm:t>
    </dgm:pt>
    <dgm:pt modelId="{F244DC2F-7B3B-4AB3-9AB7-5A56E89D4EE3}" type="parTrans" cxnId="{908A2AA1-94A9-4549-B95C-A7C9AA505890}">
      <dgm:prSet/>
      <dgm:spPr/>
      <dgm:t>
        <a:bodyPr/>
        <a:lstStyle/>
        <a:p>
          <a:endParaRPr lang="en-US"/>
        </a:p>
      </dgm:t>
    </dgm:pt>
    <dgm:pt modelId="{2A504372-F028-4663-A7E0-3EDB43C9730C}" type="sibTrans" cxnId="{908A2AA1-94A9-4549-B95C-A7C9AA505890}">
      <dgm:prSet/>
      <dgm:spPr/>
      <dgm:t>
        <a:bodyPr/>
        <a:lstStyle/>
        <a:p>
          <a:endParaRPr lang="en-US"/>
        </a:p>
      </dgm:t>
    </dgm:pt>
    <dgm:pt modelId="{CD048C34-248A-402A-8A87-2AA8FFFFA8E1}" type="pres">
      <dgm:prSet presAssocID="{D7B93E15-49E5-4292-B00D-AF4775D3F157}" presName="Name0" presStyleCnt="0">
        <dgm:presLayoutVars>
          <dgm:chPref val="1"/>
          <dgm:dir/>
          <dgm:animOne val="branch"/>
          <dgm:animLvl val="lvl"/>
          <dgm:resizeHandles val="exact"/>
        </dgm:presLayoutVars>
      </dgm:prSet>
      <dgm:spPr/>
      <dgm:t>
        <a:bodyPr/>
        <a:lstStyle/>
        <a:p>
          <a:endParaRPr lang="en-US"/>
        </a:p>
      </dgm:t>
    </dgm:pt>
    <dgm:pt modelId="{A89201F7-2023-4241-A3B4-D69DC0B18EE2}" type="pres">
      <dgm:prSet presAssocID="{55F1AD70-C1C2-4171-8B37-745CE5CD4EC0}" presName="root1" presStyleCnt="0"/>
      <dgm:spPr/>
    </dgm:pt>
    <dgm:pt modelId="{1A8F99FF-4037-406C-881E-1429EC508171}" type="pres">
      <dgm:prSet presAssocID="{55F1AD70-C1C2-4171-8B37-745CE5CD4EC0}" presName="LevelOneTextNode" presStyleLbl="node0" presStyleIdx="0" presStyleCnt="1">
        <dgm:presLayoutVars>
          <dgm:chPref val="3"/>
        </dgm:presLayoutVars>
      </dgm:prSet>
      <dgm:spPr/>
      <dgm:t>
        <a:bodyPr/>
        <a:lstStyle/>
        <a:p>
          <a:endParaRPr lang="en-US"/>
        </a:p>
      </dgm:t>
    </dgm:pt>
    <dgm:pt modelId="{FBF4B3EA-5EAC-4B2E-B83A-AE9FDC8A4367}" type="pres">
      <dgm:prSet presAssocID="{55F1AD70-C1C2-4171-8B37-745CE5CD4EC0}" presName="level2hierChild" presStyleCnt="0"/>
      <dgm:spPr/>
    </dgm:pt>
    <dgm:pt modelId="{BEB6A4B6-3740-4260-B445-236BF2DDB242}" type="pres">
      <dgm:prSet presAssocID="{DB910F66-4659-41F1-B4A3-0C2B2E797510}" presName="conn2-1" presStyleLbl="parChTrans1D2" presStyleIdx="0" presStyleCnt="4"/>
      <dgm:spPr/>
      <dgm:t>
        <a:bodyPr/>
        <a:lstStyle/>
        <a:p>
          <a:endParaRPr lang="en-US"/>
        </a:p>
      </dgm:t>
    </dgm:pt>
    <dgm:pt modelId="{B8A0957F-9213-4884-AE8D-4195BBEE0F8C}" type="pres">
      <dgm:prSet presAssocID="{DB910F66-4659-41F1-B4A3-0C2B2E797510}" presName="connTx" presStyleLbl="parChTrans1D2" presStyleIdx="0" presStyleCnt="4"/>
      <dgm:spPr/>
      <dgm:t>
        <a:bodyPr/>
        <a:lstStyle/>
        <a:p>
          <a:endParaRPr lang="en-US"/>
        </a:p>
      </dgm:t>
    </dgm:pt>
    <dgm:pt modelId="{CB218BCA-0297-40E5-A7A9-68EDA6F70E96}" type="pres">
      <dgm:prSet presAssocID="{19AE27D4-5D22-4DDA-B281-51F56A7BC7CD}" presName="root2" presStyleCnt="0"/>
      <dgm:spPr/>
    </dgm:pt>
    <dgm:pt modelId="{04E36B53-0814-434A-9BA8-DE6D8A92D877}" type="pres">
      <dgm:prSet presAssocID="{19AE27D4-5D22-4DDA-B281-51F56A7BC7CD}" presName="LevelTwoTextNode" presStyleLbl="node2" presStyleIdx="0" presStyleCnt="4">
        <dgm:presLayoutVars>
          <dgm:chPref val="3"/>
        </dgm:presLayoutVars>
      </dgm:prSet>
      <dgm:spPr/>
      <dgm:t>
        <a:bodyPr/>
        <a:lstStyle/>
        <a:p>
          <a:endParaRPr lang="en-US"/>
        </a:p>
      </dgm:t>
    </dgm:pt>
    <dgm:pt modelId="{0401EF84-E77F-4220-9641-C7022F42F60F}" type="pres">
      <dgm:prSet presAssocID="{19AE27D4-5D22-4DDA-B281-51F56A7BC7CD}" presName="level3hierChild" presStyleCnt="0"/>
      <dgm:spPr/>
    </dgm:pt>
    <dgm:pt modelId="{9F7DD004-F1D7-4E88-BFCB-ECDBB6177999}" type="pres">
      <dgm:prSet presAssocID="{90C399EA-5B09-4C7E-8C72-87CA59EE1616}" presName="conn2-1" presStyleLbl="parChTrans1D2" presStyleIdx="1" presStyleCnt="4"/>
      <dgm:spPr/>
      <dgm:t>
        <a:bodyPr/>
        <a:lstStyle/>
        <a:p>
          <a:endParaRPr lang="en-US"/>
        </a:p>
      </dgm:t>
    </dgm:pt>
    <dgm:pt modelId="{9F685677-54CA-403C-8080-7AE2C16AE2D3}" type="pres">
      <dgm:prSet presAssocID="{90C399EA-5B09-4C7E-8C72-87CA59EE1616}" presName="connTx" presStyleLbl="parChTrans1D2" presStyleIdx="1" presStyleCnt="4"/>
      <dgm:spPr/>
      <dgm:t>
        <a:bodyPr/>
        <a:lstStyle/>
        <a:p>
          <a:endParaRPr lang="en-US"/>
        </a:p>
      </dgm:t>
    </dgm:pt>
    <dgm:pt modelId="{8052333E-8BB8-4E31-B0E8-A75BB759C669}" type="pres">
      <dgm:prSet presAssocID="{95A60931-79AE-4645-B825-16203BE3099A}" presName="root2" presStyleCnt="0"/>
      <dgm:spPr/>
    </dgm:pt>
    <dgm:pt modelId="{972215E0-0E16-4EF3-A7F7-30CC587D423A}" type="pres">
      <dgm:prSet presAssocID="{95A60931-79AE-4645-B825-16203BE3099A}" presName="LevelTwoTextNode" presStyleLbl="node2" presStyleIdx="1" presStyleCnt="4">
        <dgm:presLayoutVars>
          <dgm:chPref val="3"/>
        </dgm:presLayoutVars>
      </dgm:prSet>
      <dgm:spPr/>
      <dgm:t>
        <a:bodyPr/>
        <a:lstStyle/>
        <a:p>
          <a:endParaRPr lang="en-US"/>
        </a:p>
      </dgm:t>
    </dgm:pt>
    <dgm:pt modelId="{C41ABE15-78D2-47F9-A423-363407161FE5}" type="pres">
      <dgm:prSet presAssocID="{95A60931-79AE-4645-B825-16203BE3099A}" presName="level3hierChild" presStyleCnt="0"/>
      <dgm:spPr/>
    </dgm:pt>
    <dgm:pt modelId="{6EA7D4B4-9AD6-4A80-86DA-85C97119A84E}" type="pres">
      <dgm:prSet presAssocID="{9F6ABCB3-2C10-4D84-842F-80ADEBB07CFC}" presName="conn2-1" presStyleLbl="parChTrans1D2" presStyleIdx="2" presStyleCnt="4"/>
      <dgm:spPr/>
      <dgm:t>
        <a:bodyPr/>
        <a:lstStyle/>
        <a:p>
          <a:endParaRPr lang="en-US"/>
        </a:p>
      </dgm:t>
    </dgm:pt>
    <dgm:pt modelId="{F8D04BC9-81E0-4DF3-BA55-8E78FCAE4712}" type="pres">
      <dgm:prSet presAssocID="{9F6ABCB3-2C10-4D84-842F-80ADEBB07CFC}" presName="connTx" presStyleLbl="parChTrans1D2" presStyleIdx="2" presStyleCnt="4"/>
      <dgm:spPr/>
      <dgm:t>
        <a:bodyPr/>
        <a:lstStyle/>
        <a:p>
          <a:endParaRPr lang="en-US"/>
        </a:p>
      </dgm:t>
    </dgm:pt>
    <dgm:pt modelId="{3AFED665-C3D1-4451-A3D5-12E7E5662DB7}" type="pres">
      <dgm:prSet presAssocID="{EEB374D2-F824-42DA-B4A1-5E92816FA856}" presName="root2" presStyleCnt="0"/>
      <dgm:spPr/>
    </dgm:pt>
    <dgm:pt modelId="{21D27DF4-1F46-4CA7-8585-41EC6F6664C6}" type="pres">
      <dgm:prSet presAssocID="{EEB374D2-F824-42DA-B4A1-5E92816FA856}" presName="LevelTwoTextNode" presStyleLbl="node2" presStyleIdx="2" presStyleCnt="4">
        <dgm:presLayoutVars>
          <dgm:chPref val="3"/>
        </dgm:presLayoutVars>
      </dgm:prSet>
      <dgm:spPr/>
      <dgm:t>
        <a:bodyPr/>
        <a:lstStyle/>
        <a:p>
          <a:endParaRPr lang="en-US"/>
        </a:p>
      </dgm:t>
    </dgm:pt>
    <dgm:pt modelId="{B2E606E5-E1ED-453A-9BA8-2C5F2E5DB647}" type="pres">
      <dgm:prSet presAssocID="{EEB374D2-F824-42DA-B4A1-5E92816FA856}" presName="level3hierChild" presStyleCnt="0"/>
      <dgm:spPr/>
    </dgm:pt>
    <dgm:pt modelId="{96CD1F76-660D-4128-A42A-098ABF511D5F}" type="pres">
      <dgm:prSet presAssocID="{F244DC2F-7B3B-4AB3-9AB7-5A56E89D4EE3}" presName="conn2-1" presStyleLbl="parChTrans1D2" presStyleIdx="3" presStyleCnt="4"/>
      <dgm:spPr/>
      <dgm:t>
        <a:bodyPr/>
        <a:lstStyle/>
        <a:p>
          <a:endParaRPr lang="en-US"/>
        </a:p>
      </dgm:t>
    </dgm:pt>
    <dgm:pt modelId="{E0D320FD-9C4D-40C0-98CB-94897991E681}" type="pres">
      <dgm:prSet presAssocID="{F244DC2F-7B3B-4AB3-9AB7-5A56E89D4EE3}" presName="connTx" presStyleLbl="parChTrans1D2" presStyleIdx="3" presStyleCnt="4"/>
      <dgm:spPr/>
      <dgm:t>
        <a:bodyPr/>
        <a:lstStyle/>
        <a:p>
          <a:endParaRPr lang="en-US"/>
        </a:p>
      </dgm:t>
    </dgm:pt>
    <dgm:pt modelId="{DD9EEB05-3702-4DE0-BA5C-7DFB372E57E5}" type="pres">
      <dgm:prSet presAssocID="{ECDC38E2-02E2-4086-9ABF-948D4B92B4E9}" presName="root2" presStyleCnt="0"/>
      <dgm:spPr/>
    </dgm:pt>
    <dgm:pt modelId="{D82D9D02-8CEF-4CAB-ABFA-0335DAB990FD}" type="pres">
      <dgm:prSet presAssocID="{ECDC38E2-02E2-4086-9ABF-948D4B92B4E9}" presName="LevelTwoTextNode" presStyleLbl="node2" presStyleIdx="3" presStyleCnt="4">
        <dgm:presLayoutVars>
          <dgm:chPref val="3"/>
        </dgm:presLayoutVars>
      </dgm:prSet>
      <dgm:spPr/>
      <dgm:t>
        <a:bodyPr/>
        <a:lstStyle/>
        <a:p>
          <a:endParaRPr lang="en-US"/>
        </a:p>
      </dgm:t>
    </dgm:pt>
    <dgm:pt modelId="{649CAF88-097B-4E11-9558-006E401ED4C4}" type="pres">
      <dgm:prSet presAssocID="{ECDC38E2-02E2-4086-9ABF-948D4B92B4E9}" presName="level3hierChild" presStyleCnt="0"/>
      <dgm:spPr/>
    </dgm:pt>
  </dgm:ptLst>
  <dgm:cxnLst>
    <dgm:cxn modelId="{9BBAA1DA-3F26-4714-A256-CAE5009BA2CD}" type="presOf" srcId="{95A60931-79AE-4645-B825-16203BE3099A}" destId="{972215E0-0E16-4EF3-A7F7-30CC587D423A}" srcOrd="0" destOrd="0" presId="urn:microsoft.com/office/officeart/2008/layout/HorizontalMultiLevelHierarchy"/>
    <dgm:cxn modelId="{0971E9AF-8AFE-4EC3-8AEF-70A3D0F38789}" type="presOf" srcId="{DB910F66-4659-41F1-B4A3-0C2B2E797510}" destId="{BEB6A4B6-3740-4260-B445-236BF2DDB242}" srcOrd="0" destOrd="0" presId="urn:microsoft.com/office/officeart/2008/layout/HorizontalMultiLevelHierarchy"/>
    <dgm:cxn modelId="{D842FD7D-F836-4AEF-916E-F67099CCAFED}" type="presOf" srcId="{9F6ABCB3-2C10-4D84-842F-80ADEBB07CFC}" destId="{F8D04BC9-81E0-4DF3-BA55-8E78FCAE4712}" srcOrd="1" destOrd="0" presId="urn:microsoft.com/office/officeart/2008/layout/HorizontalMultiLevelHierarchy"/>
    <dgm:cxn modelId="{EAC36F49-0CD0-4546-B8E5-9E7E4F33A6C7}" type="presOf" srcId="{D7B93E15-49E5-4292-B00D-AF4775D3F157}" destId="{CD048C34-248A-402A-8A87-2AA8FFFFA8E1}" srcOrd="0" destOrd="0" presId="urn:microsoft.com/office/officeart/2008/layout/HorizontalMultiLevelHierarchy"/>
    <dgm:cxn modelId="{B49AE485-5AAB-403F-9724-D62C38AE9AFE}" type="presOf" srcId="{19AE27D4-5D22-4DDA-B281-51F56A7BC7CD}" destId="{04E36B53-0814-434A-9BA8-DE6D8A92D877}" srcOrd="0" destOrd="0" presId="urn:microsoft.com/office/officeart/2008/layout/HorizontalMultiLevelHierarchy"/>
    <dgm:cxn modelId="{B2627C86-9832-4CCD-8C11-5632B2B4AAC1}" type="presOf" srcId="{90C399EA-5B09-4C7E-8C72-87CA59EE1616}" destId="{9F685677-54CA-403C-8080-7AE2C16AE2D3}" srcOrd="1" destOrd="0" presId="urn:microsoft.com/office/officeart/2008/layout/HorizontalMultiLevelHierarchy"/>
    <dgm:cxn modelId="{0E5E6DE3-16CF-457A-B59E-CB95647FE8B6}" type="presOf" srcId="{ECDC38E2-02E2-4086-9ABF-948D4B92B4E9}" destId="{D82D9D02-8CEF-4CAB-ABFA-0335DAB990FD}" srcOrd="0" destOrd="0" presId="urn:microsoft.com/office/officeart/2008/layout/HorizontalMultiLevelHierarchy"/>
    <dgm:cxn modelId="{AA653A14-E156-48CD-BFC9-420223620800}" type="presOf" srcId="{DB910F66-4659-41F1-B4A3-0C2B2E797510}" destId="{B8A0957F-9213-4884-AE8D-4195BBEE0F8C}" srcOrd="1" destOrd="0" presId="urn:microsoft.com/office/officeart/2008/layout/HorizontalMultiLevelHierarchy"/>
    <dgm:cxn modelId="{0489FA8C-6553-46E5-BF89-423B97A4ED98}" srcId="{55F1AD70-C1C2-4171-8B37-745CE5CD4EC0}" destId="{19AE27D4-5D22-4DDA-B281-51F56A7BC7CD}" srcOrd="0" destOrd="0" parTransId="{DB910F66-4659-41F1-B4A3-0C2B2E797510}" sibTransId="{086D6A91-1012-4EE2-BDA2-808F83D1EE28}"/>
    <dgm:cxn modelId="{66FA05C6-8CCC-42EC-A173-C17A6428DCFE}" type="presOf" srcId="{9F6ABCB3-2C10-4D84-842F-80ADEBB07CFC}" destId="{6EA7D4B4-9AD6-4A80-86DA-85C97119A84E}" srcOrd="0" destOrd="0" presId="urn:microsoft.com/office/officeart/2008/layout/HorizontalMultiLevelHierarchy"/>
    <dgm:cxn modelId="{CBE5D125-EBF7-4A55-B39B-B8FCEAAFD111}" type="presOf" srcId="{90C399EA-5B09-4C7E-8C72-87CA59EE1616}" destId="{9F7DD004-F1D7-4E88-BFCB-ECDBB6177999}" srcOrd="0" destOrd="0" presId="urn:microsoft.com/office/officeart/2008/layout/HorizontalMultiLevelHierarchy"/>
    <dgm:cxn modelId="{A7CBC227-D880-4D55-929F-C40A1D2E9745}" srcId="{55F1AD70-C1C2-4171-8B37-745CE5CD4EC0}" destId="{EEB374D2-F824-42DA-B4A1-5E92816FA856}" srcOrd="2" destOrd="0" parTransId="{9F6ABCB3-2C10-4D84-842F-80ADEBB07CFC}" sibTransId="{78D63068-85D5-447D-A8F4-9C3F157589E6}"/>
    <dgm:cxn modelId="{D0B8A82F-3487-4D42-B0C4-B0401253C6A5}" type="presOf" srcId="{F244DC2F-7B3B-4AB3-9AB7-5A56E89D4EE3}" destId="{96CD1F76-660D-4128-A42A-098ABF511D5F}" srcOrd="0" destOrd="0" presId="urn:microsoft.com/office/officeart/2008/layout/HorizontalMultiLevelHierarchy"/>
    <dgm:cxn modelId="{AB8587BF-E5FF-4546-8DAD-2E35ABFD08B0}" srcId="{55F1AD70-C1C2-4171-8B37-745CE5CD4EC0}" destId="{95A60931-79AE-4645-B825-16203BE3099A}" srcOrd="1" destOrd="0" parTransId="{90C399EA-5B09-4C7E-8C72-87CA59EE1616}" sibTransId="{C642D2ED-F6F5-4181-A6E9-87CBC8B70141}"/>
    <dgm:cxn modelId="{D714B8C1-731A-4F6D-8526-63B568850AF8}" type="presOf" srcId="{55F1AD70-C1C2-4171-8B37-745CE5CD4EC0}" destId="{1A8F99FF-4037-406C-881E-1429EC508171}" srcOrd="0" destOrd="0" presId="urn:microsoft.com/office/officeart/2008/layout/HorizontalMultiLevelHierarchy"/>
    <dgm:cxn modelId="{14316F31-13AA-478F-B0C8-8D802AE0018B}" type="presOf" srcId="{EEB374D2-F824-42DA-B4A1-5E92816FA856}" destId="{21D27DF4-1F46-4CA7-8585-41EC6F6664C6}" srcOrd="0" destOrd="0" presId="urn:microsoft.com/office/officeart/2008/layout/HorizontalMultiLevelHierarchy"/>
    <dgm:cxn modelId="{908A2AA1-94A9-4549-B95C-A7C9AA505890}" srcId="{55F1AD70-C1C2-4171-8B37-745CE5CD4EC0}" destId="{ECDC38E2-02E2-4086-9ABF-948D4B92B4E9}" srcOrd="3" destOrd="0" parTransId="{F244DC2F-7B3B-4AB3-9AB7-5A56E89D4EE3}" sibTransId="{2A504372-F028-4663-A7E0-3EDB43C9730C}"/>
    <dgm:cxn modelId="{10643EBE-E78F-41A6-BEF9-D9FB124BFE6C}" type="presOf" srcId="{F244DC2F-7B3B-4AB3-9AB7-5A56E89D4EE3}" destId="{E0D320FD-9C4D-40C0-98CB-94897991E681}" srcOrd="1" destOrd="0" presId="urn:microsoft.com/office/officeart/2008/layout/HorizontalMultiLevelHierarchy"/>
    <dgm:cxn modelId="{B04ECB22-9D00-4EAB-A702-4FDA613DF4B8}" srcId="{D7B93E15-49E5-4292-B00D-AF4775D3F157}" destId="{55F1AD70-C1C2-4171-8B37-745CE5CD4EC0}" srcOrd="0" destOrd="0" parTransId="{FBD98321-D461-4E1F-8D30-D74EF616CE39}" sibTransId="{AB8D61C3-8EEC-410D-A684-9DDD76980EFD}"/>
    <dgm:cxn modelId="{6113D477-94D0-404D-A360-A10749418B32}" type="presParOf" srcId="{CD048C34-248A-402A-8A87-2AA8FFFFA8E1}" destId="{A89201F7-2023-4241-A3B4-D69DC0B18EE2}" srcOrd="0" destOrd="0" presId="urn:microsoft.com/office/officeart/2008/layout/HorizontalMultiLevelHierarchy"/>
    <dgm:cxn modelId="{76626353-E1AB-410E-B33C-616AA7F6D732}" type="presParOf" srcId="{A89201F7-2023-4241-A3B4-D69DC0B18EE2}" destId="{1A8F99FF-4037-406C-881E-1429EC508171}" srcOrd="0" destOrd="0" presId="urn:microsoft.com/office/officeart/2008/layout/HorizontalMultiLevelHierarchy"/>
    <dgm:cxn modelId="{641076E6-1FEF-4390-ABA4-8D0A1C323756}" type="presParOf" srcId="{A89201F7-2023-4241-A3B4-D69DC0B18EE2}" destId="{FBF4B3EA-5EAC-4B2E-B83A-AE9FDC8A4367}" srcOrd="1" destOrd="0" presId="urn:microsoft.com/office/officeart/2008/layout/HorizontalMultiLevelHierarchy"/>
    <dgm:cxn modelId="{DBF93395-895F-4625-87A3-1436C279B20F}" type="presParOf" srcId="{FBF4B3EA-5EAC-4B2E-B83A-AE9FDC8A4367}" destId="{BEB6A4B6-3740-4260-B445-236BF2DDB242}" srcOrd="0" destOrd="0" presId="urn:microsoft.com/office/officeart/2008/layout/HorizontalMultiLevelHierarchy"/>
    <dgm:cxn modelId="{2181CAAB-5389-4AA0-8FEE-91054910EE73}" type="presParOf" srcId="{BEB6A4B6-3740-4260-B445-236BF2DDB242}" destId="{B8A0957F-9213-4884-AE8D-4195BBEE0F8C}" srcOrd="0" destOrd="0" presId="urn:microsoft.com/office/officeart/2008/layout/HorizontalMultiLevelHierarchy"/>
    <dgm:cxn modelId="{69475092-303F-42C5-A617-807B7B20A8D6}" type="presParOf" srcId="{FBF4B3EA-5EAC-4B2E-B83A-AE9FDC8A4367}" destId="{CB218BCA-0297-40E5-A7A9-68EDA6F70E96}" srcOrd="1" destOrd="0" presId="urn:microsoft.com/office/officeart/2008/layout/HorizontalMultiLevelHierarchy"/>
    <dgm:cxn modelId="{571B74B5-860C-4893-96DD-83949C9DED04}" type="presParOf" srcId="{CB218BCA-0297-40E5-A7A9-68EDA6F70E96}" destId="{04E36B53-0814-434A-9BA8-DE6D8A92D877}" srcOrd="0" destOrd="0" presId="urn:microsoft.com/office/officeart/2008/layout/HorizontalMultiLevelHierarchy"/>
    <dgm:cxn modelId="{D7180C7E-FBFB-4591-9EC6-EABEAAD3F2C5}" type="presParOf" srcId="{CB218BCA-0297-40E5-A7A9-68EDA6F70E96}" destId="{0401EF84-E77F-4220-9641-C7022F42F60F}" srcOrd="1" destOrd="0" presId="urn:microsoft.com/office/officeart/2008/layout/HorizontalMultiLevelHierarchy"/>
    <dgm:cxn modelId="{D4CDFD06-8457-465C-9104-D5B5D5FAC4C3}" type="presParOf" srcId="{FBF4B3EA-5EAC-4B2E-B83A-AE9FDC8A4367}" destId="{9F7DD004-F1D7-4E88-BFCB-ECDBB6177999}" srcOrd="2" destOrd="0" presId="urn:microsoft.com/office/officeart/2008/layout/HorizontalMultiLevelHierarchy"/>
    <dgm:cxn modelId="{C50A585B-47F7-4F70-B98D-4BBD2F7621DF}" type="presParOf" srcId="{9F7DD004-F1D7-4E88-BFCB-ECDBB6177999}" destId="{9F685677-54CA-403C-8080-7AE2C16AE2D3}" srcOrd="0" destOrd="0" presId="urn:microsoft.com/office/officeart/2008/layout/HorizontalMultiLevelHierarchy"/>
    <dgm:cxn modelId="{63F0F30B-3888-40A1-8771-541E2D9B37D3}" type="presParOf" srcId="{FBF4B3EA-5EAC-4B2E-B83A-AE9FDC8A4367}" destId="{8052333E-8BB8-4E31-B0E8-A75BB759C669}" srcOrd="3" destOrd="0" presId="urn:microsoft.com/office/officeart/2008/layout/HorizontalMultiLevelHierarchy"/>
    <dgm:cxn modelId="{00CFE35E-3EF8-4DD4-A504-455ED1090D53}" type="presParOf" srcId="{8052333E-8BB8-4E31-B0E8-A75BB759C669}" destId="{972215E0-0E16-4EF3-A7F7-30CC587D423A}" srcOrd="0" destOrd="0" presId="urn:microsoft.com/office/officeart/2008/layout/HorizontalMultiLevelHierarchy"/>
    <dgm:cxn modelId="{7843114F-5283-4B07-A72B-393F51C7AA52}" type="presParOf" srcId="{8052333E-8BB8-4E31-B0E8-A75BB759C669}" destId="{C41ABE15-78D2-47F9-A423-363407161FE5}" srcOrd="1" destOrd="0" presId="urn:microsoft.com/office/officeart/2008/layout/HorizontalMultiLevelHierarchy"/>
    <dgm:cxn modelId="{1E17EE6C-2ADE-46AC-A7BC-7E19A946071A}" type="presParOf" srcId="{FBF4B3EA-5EAC-4B2E-B83A-AE9FDC8A4367}" destId="{6EA7D4B4-9AD6-4A80-86DA-85C97119A84E}" srcOrd="4" destOrd="0" presId="urn:microsoft.com/office/officeart/2008/layout/HorizontalMultiLevelHierarchy"/>
    <dgm:cxn modelId="{558DAE8F-BF80-4972-AE51-78AE09686E23}" type="presParOf" srcId="{6EA7D4B4-9AD6-4A80-86DA-85C97119A84E}" destId="{F8D04BC9-81E0-4DF3-BA55-8E78FCAE4712}" srcOrd="0" destOrd="0" presId="urn:microsoft.com/office/officeart/2008/layout/HorizontalMultiLevelHierarchy"/>
    <dgm:cxn modelId="{CAB9844D-9777-41E3-AD6A-27A4BD8B4DF3}" type="presParOf" srcId="{FBF4B3EA-5EAC-4B2E-B83A-AE9FDC8A4367}" destId="{3AFED665-C3D1-4451-A3D5-12E7E5662DB7}" srcOrd="5" destOrd="0" presId="urn:microsoft.com/office/officeart/2008/layout/HorizontalMultiLevelHierarchy"/>
    <dgm:cxn modelId="{DA35B707-46AA-429F-8DE3-295F89C50F9E}" type="presParOf" srcId="{3AFED665-C3D1-4451-A3D5-12E7E5662DB7}" destId="{21D27DF4-1F46-4CA7-8585-41EC6F6664C6}" srcOrd="0" destOrd="0" presId="urn:microsoft.com/office/officeart/2008/layout/HorizontalMultiLevelHierarchy"/>
    <dgm:cxn modelId="{8914A618-4C01-41A9-A8E3-54F7B02E5009}" type="presParOf" srcId="{3AFED665-C3D1-4451-A3D5-12E7E5662DB7}" destId="{B2E606E5-E1ED-453A-9BA8-2C5F2E5DB647}" srcOrd="1" destOrd="0" presId="urn:microsoft.com/office/officeart/2008/layout/HorizontalMultiLevelHierarchy"/>
    <dgm:cxn modelId="{B2F12715-01EB-4B1A-BDE9-96561558893F}" type="presParOf" srcId="{FBF4B3EA-5EAC-4B2E-B83A-AE9FDC8A4367}" destId="{96CD1F76-660D-4128-A42A-098ABF511D5F}" srcOrd="6" destOrd="0" presId="urn:microsoft.com/office/officeart/2008/layout/HorizontalMultiLevelHierarchy"/>
    <dgm:cxn modelId="{14690673-24D9-481F-8248-DC9D4C6DB2E0}" type="presParOf" srcId="{96CD1F76-660D-4128-A42A-098ABF511D5F}" destId="{E0D320FD-9C4D-40C0-98CB-94897991E681}" srcOrd="0" destOrd="0" presId="urn:microsoft.com/office/officeart/2008/layout/HorizontalMultiLevelHierarchy"/>
    <dgm:cxn modelId="{0EE9EA34-3D72-40FB-8E76-A40D0D714A11}" type="presParOf" srcId="{FBF4B3EA-5EAC-4B2E-B83A-AE9FDC8A4367}" destId="{DD9EEB05-3702-4DE0-BA5C-7DFB372E57E5}" srcOrd="7" destOrd="0" presId="urn:microsoft.com/office/officeart/2008/layout/HorizontalMultiLevelHierarchy"/>
    <dgm:cxn modelId="{8C266432-ABFE-42BD-8CBE-4AF47B8F2FA4}" type="presParOf" srcId="{DD9EEB05-3702-4DE0-BA5C-7DFB372E57E5}" destId="{D82D9D02-8CEF-4CAB-ABFA-0335DAB990FD}" srcOrd="0" destOrd="0" presId="urn:microsoft.com/office/officeart/2008/layout/HorizontalMultiLevelHierarchy"/>
    <dgm:cxn modelId="{2FC96AFE-E1AB-4C75-ACAE-45EBFCB9078F}" type="presParOf" srcId="{DD9EEB05-3702-4DE0-BA5C-7DFB372E57E5}" destId="{649CAF88-097B-4E11-9558-006E401ED4C4}" srcOrd="1" destOrd="0" presId="urn:microsoft.com/office/officeart/2008/layout/HorizontalMultiLevelHierarchy"/>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02DD5D8E-04D0-4577-9402-10779AD9AAA2}" type="doc">
      <dgm:prSet loTypeId="urn:microsoft.com/office/officeart/2008/layout/VerticalCurvedList" loCatId="list" qsTypeId="urn:microsoft.com/office/officeart/2005/8/quickstyle/simple2" qsCatId="simple" csTypeId="urn:microsoft.com/office/officeart/2005/8/colors/accent1_2" csCatId="accent1" phldr="1"/>
      <dgm:spPr/>
      <dgm:t>
        <a:bodyPr/>
        <a:lstStyle/>
        <a:p>
          <a:endParaRPr lang="en-US"/>
        </a:p>
      </dgm:t>
    </dgm:pt>
    <dgm:pt modelId="{9EDB9FA8-FB70-48C0-91BF-5AECA2FE544B}">
      <dgm:prSet phldrT="[Text]" custT="1"/>
      <dgm:spPr>
        <a:solidFill>
          <a:srgbClr val="0BDAC5"/>
        </a:solidFill>
      </dgm:spPr>
      <dgm:t>
        <a:bodyPr/>
        <a:lstStyle/>
        <a:p>
          <a:r>
            <a:rPr lang="en-US" sz="3200" b="1" i="0" dirty="0" err="1" smtClean="0"/>
            <a:t>Môi</a:t>
          </a:r>
          <a:r>
            <a:rPr lang="en-US" sz="3200" b="1" i="0" dirty="0" smtClean="0"/>
            <a:t> </a:t>
          </a:r>
          <a:r>
            <a:rPr lang="en-US" sz="3200" b="1" i="0" dirty="0" err="1" smtClean="0"/>
            <a:t>trường</a:t>
          </a:r>
          <a:r>
            <a:rPr lang="en-US" sz="3200" b="1" i="0" dirty="0" smtClean="0"/>
            <a:t> </a:t>
          </a:r>
          <a:r>
            <a:rPr lang="en-US" sz="3200" b="1" i="0" dirty="0" err="1" smtClean="0"/>
            <a:t>phát</a:t>
          </a:r>
          <a:r>
            <a:rPr lang="en-US" sz="3200" b="1" i="0" dirty="0" smtClean="0"/>
            <a:t> </a:t>
          </a:r>
          <a:r>
            <a:rPr lang="en-US" sz="3200" b="1" i="0" dirty="0" err="1" smtClean="0"/>
            <a:t>triển</a:t>
          </a:r>
          <a:endParaRPr lang="en-US" sz="3200" dirty="0"/>
        </a:p>
      </dgm:t>
    </dgm:pt>
    <dgm:pt modelId="{4BF11EDF-A504-43FC-BF2F-FA3356E506B5}" type="parTrans" cxnId="{BF4CCEB5-A95A-4E05-9114-FBC91CF18478}">
      <dgm:prSet/>
      <dgm:spPr/>
      <dgm:t>
        <a:bodyPr/>
        <a:lstStyle/>
        <a:p>
          <a:endParaRPr lang="en-US"/>
        </a:p>
      </dgm:t>
    </dgm:pt>
    <dgm:pt modelId="{40057B6E-395A-40AC-8524-3CDDAE35F3E4}" type="sibTrans" cxnId="{BF4CCEB5-A95A-4E05-9114-FBC91CF18478}">
      <dgm:prSet/>
      <dgm:spPr>
        <a:ln>
          <a:solidFill>
            <a:srgbClr val="018788"/>
          </a:solidFill>
        </a:ln>
      </dgm:spPr>
      <dgm:t>
        <a:bodyPr/>
        <a:lstStyle/>
        <a:p>
          <a:endParaRPr lang="en-US"/>
        </a:p>
      </dgm:t>
    </dgm:pt>
    <dgm:pt modelId="{EDA52245-5274-4FB9-AEBD-A7883B9A500E}">
      <dgm:prSet phldrT="[Text]" custT="1"/>
      <dgm:spPr>
        <a:solidFill>
          <a:srgbClr val="0BDAC5"/>
        </a:solidFill>
      </dgm:spPr>
      <dgm:t>
        <a:bodyPr/>
        <a:lstStyle/>
        <a:p>
          <a:r>
            <a:rPr lang="en-US" sz="3200" b="1" dirty="0" err="1" smtClean="0"/>
            <a:t>Kiến</a:t>
          </a:r>
          <a:r>
            <a:rPr lang="en-US" sz="3200" b="1" dirty="0" smtClean="0"/>
            <a:t> </a:t>
          </a:r>
          <a:r>
            <a:rPr lang="en-US" sz="3200" b="1" dirty="0" err="1" smtClean="0"/>
            <a:t>trúc</a:t>
          </a:r>
          <a:r>
            <a:rPr lang="en-US" sz="3200" b="1" dirty="0" smtClean="0"/>
            <a:t> </a:t>
          </a:r>
          <a:r>
            <a:rPr lang="en-US" sz="3200" b="1" dirty="0" err="1" smtClean="0"/>
            <a:t>mô</a:t>
          </a:r>
          <a:r>
            <a:rPr lang="en-US" sz="3200" b="1" dirty="0" smtClean="0"/>
            <a:t> </a:t>
          </a:r>
          <a:r>
            <a:rPr lang="en-US" sz="3200" b="1" dirty="0" err="1" smtClean="0"/>
            <a:t>hình</a:t>
          </a:r>
          <a:r>
            <a:rPr lang="en-US" sz="3200" b="1" dirty="0" smtClean="0"/>
            <a:t> </a:t>
          </a:r>
          <a:r>
            <a:rPr lang="en-US" sz="3200" b="1" dirty="0" err="1" smtClean="0"/>
            <a:t>hệ</a:t>
          </a:r>
          <a:r>
            <a:rPr lang="en-US" sz="3200" b="1" dirty="0" smtClean="0"/>
            <a:t> </a:t>
          </a:r>
          <a:r>
            <a:rPr lang="en-US" sz="3200" b="1" dirty="0" err="1" smtClean="0"/>
            <a:t>thống</a:t>
          </a:r>
          <a:endParaRPr lang="en-US" sz="3200" b="1" dirty="0"/>
        </a:p>
      </dgm:t>
    </dgm:pt>
    <dgm:pt modelId="{A628675F-2248-4C1B-A91B-3EE7BA0DBA62}" type="parTrans" cxnId="{B60F39E2-33BC-4791-AB85-73E10596963A}">
      <dgm:prSet/>
      <dgm:spPr/>
      <dgm:t>
        <a:bodyPr/>
        <a:lstStyle/>
        <a:p>
          <a:endParaRPr lang="en-US"/>
        </a:p>
      </dgm:t>
    </dgm:pt>
    <dgm:pt modelId="{B6A62D0C-B357-4C25-85C6-A140CDDD1CFD}" type="sibTrans" cxnId="{B60F39E2-33BC-4791-AB85-73E10596963A}">
      <dgm:prSet/>
      <dgm:spPr/>
      <dgm:t>
        <a:bodyPr/>
        <a:lstStyle/>
        <a:p>
          <a:endParaRPr lang="en-US"/>
        </a:p>
      </dgm:t>
    </dgm:pt>
    <dgm:pt modelId="{69C3DCB3-739F-4AE6-9010-4D304A6EB474}">
      <dgm:prSet phldrT="[Text]" custT="1"/>
      <dgm:spPr>
        <a:solidFill>
          <a:srgbClr val="0BDAC5"/>
        </a:solidFill>
      </dgm:spPr>
      <dgm:t>
        <a:bodyPr/>
        <a:lstStyle/>
        <a:p>
          <a:r>
            <a:rPr lang="en-US" sz="3200" b="1" dirty="0" err="1" smtClean="0"/>
            <a:t>Quá</a:t>
          </a:r>
          <a:r>
            <a:rPr lang="en-US" sz="3200" b="1" dirty="0" smtClean="0"/>
            <a:t> </a:t>
          </a:r>
          <a:r>
            <a:rPr lang="en-US" sz="3200" b="1" dirty="0" err="1" smtClean="0"/>
            <a:t>trình</a:t>
          </a:r>
          <a:r>
            <a:rPr lang="en-US" sz="3200" b="1" dirty="0" smtClean="0"/>
            <a:t> </a:t>
          </a:r>
          <a:r>
            <a:rPr lang="en-US" sz="3200" b="1" dirty="0" err="1" smtClean="0"/>
            <a:t>triển</a:t>
          </a:r>
          <a:r>
            <a:rPr lang="en-US" sz="3200" b="1" dirty="0" smtClean="0"/>
            <a:t> </a:t>
          </a:r>
          <a:r>
            <a:rPr lang="en-US" sz="3200" b="1" dirty="0" err="1" smtClean="0"/>
            <a:t>khai</a:t>
          </a:r>
          <a:endParaRPr lang="en-US" sz="3200" b="1" dirty="0"/>
        </a:p>
      </dgm:t>
    </dgm:pt>
    <dgm:pt modelId="{8D9E105F-9871-495E-84B9-2B18F1014D92}" type="parTrans" cxnId="{E94D766D-3B88-4C2E-822F-2294DD07281A}">
      <dgm:prSet/>
      <dgm:spPr/>
      <dgm:t>
        <a:bodyPr/>
        <a:lstStyle/>
        <a:p>
          <a:endParaRPr lang="en-US"/>
        </a:p>
      </dgm:t>
    </dgm:pt>
    <dgm:pt modelId="{3DDFD9F2-4E77-4148-B572-7A2CC1531F9E}" type="sibTrans" cxnId="{E94D766D-3B88-4C2E-822F-2294DD07281A}">
      <dgm:prSet/>
      <dgm:spPr/>
      <dgm:t>
        <a:bodyPr/>
        <a:lstStyle/>
        <a:p>
          <a:endParaRPr lang="en-US"/>
        </a:p>
      </dgm:t>
    </dgm:pt>
    <dgm:pt modelId="{28CD62AC-7D01-42BB-9539-2021BA6383F5}" type="pres">
      <dgm:prSet presAssocID="{02DD5D8E-04D0-4577-9402-10779AD9AAA2}" presName="Name0" presStyleCnt="0">
        <dgm:presLayoutVars>
          <dgm:chMax val="7"/>
          <dgm:chPref val="7"/>
          <dgm:dir/>
        </dgm:presLayoutVars>
      </dgm:prSet>
      <dgm:spPr/>
      <dgm:t>
        <a:bodyPr/>
        <a:lstStyle/>
        <a:p>
          <a:endParaRPr lang="en-US"/>
        </a:p>
      </dgm:t>
    </dgm:pt>
    <dgm:pt modelId="{F333C311-0A1E-46E9-BC15-21CAD75F187F}" type="pres">
      <dgm:prSet presAssocID="{02DD5D8E-04D0-4577-9402-10779AD9AAA2}" presName="Name1" presStyleCnt="0"/>
      <dgm:spPr/>
    </dgm:pt>
    <dgm:pt modelId="{1F4F989D-9AC5-4A5E-91CB-F02F421B432E}" type="pres">
      <dgm:prSet presAssocID="{02DD5D8E-04D0-4577-9402-10779AD9AAA2}" presName="cycle" presStyleCnt="0"/>
      <dgm:spPr/>
    </dgm:pt>
    <dgm:pt modelId="{CA0D3A7F-E12D-4FCB-A861-90DA3C911430}" type="pres">
      <dgm:prSet presAssocID="{02DD5D8E-04D0-4577-9402-10779AD9AAA2}" presName="srcNode" presStyleLbl="node1" presStyleIdx="0" presStyleCnt="3"/>
      <dgm:spPr/>
    </dgm:pt>
    <dgm:pt modelId="{9EF79486-BD7D-4F79-AC1D-DB617A588BC2}" type="pres">
      <dgm:prSet presAssocID="{02DD5D8E-04D0-4577-9402-10779AD9AAA2}" presName="conn" presStyleLbl="parChTrans1D2" presStyleIdx="0" presStyleCnt="1"/>
      <dgm:spPr/>
      <dgm:t>
        <a:bodyPr/>
        <a:lstStyle/>
        <a:p>
          <a:endParaRPr lang="en-US"/>
        </a:p>
      </dgm:t>
    </dgm:pt>
    <dgm:pt modelId="{8AB467F6-56C1-493B-BE8D-F080A75E3849}" type="pres">
      <dgm:prSet presAssocID="{02DD5D8E-04D0-4577-9402-10779AD9AAA2}" presName="extraNode" presStyleLbl="node1" presStyleIdx="0" presStyleCnt="3"/>
      <dgm:spPr/>
    </dgm:pt>
    <dgm:pt modelId="{C42FA7DD-FB78-4E56-A49C-266D3D6C763C}" type="pres">
      <dgm:prSet presAssocID="{02DD5D8E-04D0-4577-9402-10779AD9AAA2}" presName="dstNode" presStyleLbl="node1" presStyleIdx="0" presStyleCnt="3"/>
      <dgm:spPr/>
    </dgm:pt>
    <dgm:pt modelId="{FEF31957-EE4D-4D26-BBC4-0A9BBA1ED97D}" type="pres">
      <dgm:prSet presAssocID="{9EDB9FA8-FB70-48C0-91BF-5AECA2FE544B}" presName="text_1" presStyleLbl="node1" presStyleIdx="0" presStyleCnt="3">
        <dgm:presLayoutVars>
          <dgm:bulletEnabled val="1"/>
        </dgm:presLayoutVars>
      </dgm:prSet>
      <dgm:spPr/>
      <dgm:t>
        <a:bodyPr/>
        <a:lstStyle/>
        <a:p>
          <a:endParaRPr lang="en-US"/>
        </a:p>
      </dgm:t>
    </dgm:pt>
    <dgm:pt modelId="{70113FF1-BC58-42F2-B41C-DC9546707978}" type="pres">
      <dgm:prSet presAssocID="{9EDB9FA8-FB70-48C0-91BF-5AECA2FE544B}" presName="accent_1" presStyleCnt="0"/>
      <dgm:spPr/>
    </dgm:pt>
    <dgm:pt modelId="{570F468F-A61E-47BC-98DA-0B383F7AC385}" type="pres">
      <dgm:prSet presAssocID="{9EDB9FA8-FB70-48C0-91BF-5AECA2FE544B}" presName="accentRepeatNode" presStyleLbl="solidFgAcc1" presStyleIdx="0" presStyleCnt="3"/>
      <dgm:spPr>
        <a:solidFill>
          <a:schemeClr val="bg1"/>
        </a:solidFill>
        <a:ln>
          <a:solidFill>
            <a:srgbClr val="42B5A6"/>
          </a:solidFill>
        </a:ln>
      </dgm:spPr>
    </dgm:pt>
    <dgm:pt modelId="{A3A172FF-1C37-4CAA-A604-A06A8FAD4362}" type="pres">
      <dgm:prSet presAssocID="{EDA52245-5274-4FB9-AEBD-A7883B9A500E}" presName="text_2" presStyleLbl="node1" presStyleIdx="1" presStyleCnt="3">
        <dgm:presLayoutVars>
          <dgm:bulletEnabled val="1"/>
        </dgm:presLayoutVars>
      </dgm:prSet>
      <dgm:spPr/>
      <dgm:t>
        <a:bodyPr/>
        <a:lstStyle/>
        <a:p>
          <a:endParaRPr lang="en-US"/>
        </a:p>
      </dgm:t>
    </dgm:pt>
    <dgm:pt modelId="{A9A35C2E-0208-47F8-BE7C-7C4BF8FCC631}" type="pres">
      <dgm:prSet presAssocID="{EDA52245-5274-4FB9-AEBD-A7883B9A500E}" presName="accent_2" presStyleCnt="0"/>
      <dgm:spPr/>
    </dgm:pt>
    <dgm:pt modelId="{7FBB849A-F51B-431C-A5E3-F36866BB0BDB}" type="pres">
      <dgm:prSet presAssocID="{EDA52245-5274-4FB9-AEBD-A7883B9A500E}" presName="accentRepeatNode" presStyleLbl="solidFgAcc1" presStyleIdx="1" presStyleCnt="3"/>
      <dgm:spPr>
        <a:solidFill>
          <a:schemeClr val="bg1"/>
        </a:solidFill>
        <a:ln>
          <a:solidFill>
            <a:srgbClr val="42B5A6"/>
          </a:solidFill>
        </a:ln>
      </dgm:spPr>
    </dgm:pt>
    <dgm:pt modelId="{2F2386D1-183D-443B-A318-FB40B042D9BB}" type="pres">
      <dgm:prSet presAssocID="{69C3DCB3-739F-4AE6-9010-4D304A6EB474}" presName="text_3" presStyleLbl="node1" presStyleIdx="2" presStyleCnt="3">
        <dgm:presLayoutVars>
          <dgm:bulletEnabled val="1"/>
        </dgm:presLayoutVars>
      </dgm:prSet>
      <dgm:spPr/>
      <dgm:t>
        <a:bodyPr/>
        <a:lstStyle/>
        <a:p>
          <a:endParaRPr lang="en-US"/>
        </a:p>
      </dgm:t>
    </dgm:pt>
    <dgm:pt modelId="{39126D46-4DD3-4AF0-9454-99EBD840ED48}" type="pres">
      <dgm:prSet presAssocID="{69C3DCB3-739F-4AE6-9010-4D304A6EB474}" presName="accent_3" presStyleCnt="0"/>
      <dgm:spPr/>
    </dgm:pt>
    <dgm:pt modelId="{A8FAE613-B3C7-435C-97F6-B151EF2A280B}" type="pres">
      <dgm:prSet presAssocID="{69C3DCB3-739F-4AE6-9010-4D304A6EB474}" presName="accentRepeatNode" presStyleLbl="solidFgAcc1" presStyleIdx="2" presStyleCnt="3"/>
      <dgm:spPr/>
    </dgm:pt>
  </dgm:ptLst>
  <dgm:cxnLst>
    <dgm:cxn modelId="{6AA0ACFD-B513-49E0-952F-1D1221584CEE}" type="presOf" srcId="{40057B6E-395A-40AC-8524-3CDDAE35F3E4}" destId="{9EF79486-BD7D-4F79-AC1D-DB617A588BC2}" srcOrd="0" destOrd="0" presId="urn:microsoft.com/office/officeart/2008/layout/VerticalCurvedList"/>
    <dgm:cxn modelId="{60220253-030D-4708-8E83-9F13D832B428}" type="presOf" srcId="{9EDB9FA8-FB70-48C0-91BF-5AECA2FE544B}" destId="{FEF31957-EE4D-4D26-BBC4-0A9BBA1ED97D}" srcOrd="0" destOrd="0" presId="urn:microsoft.com/office/officeart/2008/layout/VerticalCurvedList"/>
    <dgm:cxn modelId="{B60F39E2-33BC-4791-AB85-73E10596963A}" srcId="{02DD5D8E-04D0-4577-9402-10779AD9AAA2}" destId="{EDA52245-5274-4FB9-AEBD-A7883B9A500E}" srcOrd="1" destOrd="0" parTransId="{A628675F-2248-4C1B-A91B-3EE7BA0DBA62}" sibTransId="{B6A62D0C-B357-4C25-85C6-A140CDDD1CFD}"/>
    <dgm:cxn modelId="{231E6C27-8328-4430-B13B-D6DC718BDF1F}" type="presOf" srcId="{EDA52245-5274-4FB9-AEBD-A7883B9A500E}" destId="{A3A172FF-1C37-4CAA-A604-A06A8FAD4362}" srcOrd="0" destOrd="0" presId="urn:microsoft.com/office/officeart/2008/layout/VerticalCurvedList"/>
    <dgm:cxn modelId="{BF4CCEB5-A95A-4E05-9114-FBC91CF18478}" srcId="{02DD5D8E-04D0-4577-9402-10779AD9AAA2}" destId="{9EDB9FA8-FB70-48C0-91BF-5AECA2FE544B}" srcOrd="0" destOrd="0" parTransId="{4BF11EDF-A504-43FC-BF2F-FA3356E506B5}" sibTransId="{40057B6E-395A-40AC-8524-3CDDAE35F3E4}"/>
    <dgm:cxn modelId="{A3F5748E-C838-4BA8-A1A1-050704809109}" type="presOf" srcId="{02DD5D8E-04D0-4577-9402-10779AD9AAA2}" destId="{28CD62AC-7D01-42BB-9539-2021BA6383F5}" srcOrd="0" destOrd="0" presId="urn:microsoft.com/office/officeart/2008/layout/VerticalCurvedList"/>
    <dgm:cxn modelId="{EC33FC73-C7A9-462D-8C84-FBE51210C249}" type="presOf" srcId="{69C3DCB3-739F-4AE6-9010-4D304A6EB474}" destId="{2F2386D1-183D-443B-A318-FB40B042D9BB}" srcOrd="0" destOrd="0" presId="urn:microsoft.com/office/officeart/2008/layout/VerticalCurvedList"/>
    <dgm:cxn modelId="{E94D766D-3B88-4C2E-822F-2294DD07281A}" srcId="{02DD5D8E-04D0-4577-9402-10779AD9AAA2}" destId="{69C3DCB3-739F-4AE6-9010-4D304A6EB474}" srcOrd="2" destOrd="0" parTransId="{8D9E105F-9871-495E-84B9-2B18F1014D92}" sibTransId="{3DDFD9F2-4E77-4148-B572-7A2CC1531F9E}"/>
    <dgm:cxn modelId="{71922293-3660-4AA2-BA91-F2C934303B60}" type="presParOf" srcId="{28CD62AC-7D01-42BB-9539-2021BA6383F5}" destId="{F333C311-0A1E-46E9-BC15-21CAD75F187F}" srcOrd="0" destOrd="0" presId="urn:microsoft.com/office/officeart/2008/layout/VerticalCurvedList"/>
    <dgm:cxn modelId="{D86729DD-AEE0-44AA-B616-7885F48379BE}" type="presParOf" srcId="{F333C311-0A1E-46E9-BC15-21CAD75F187F}" destId="{1F4F989D-9AC5-4A5E-91CB-F02F421B432E}" srcOrd="0" destOrd="0" presId="urn:microsoft.com/office/officeart/2008/layout/VerticalCurvedList"/>
    <dgm:cxn modelId="{12A5D46A-1ED8-474C-9D3F-2F882DED6F97}" type="presParOf" srcId="{1F4F989D-9AC5-4A5E-91CB-F02F421B432E}" destId="{CA0D3A7F-E12D-4FCB-A861-90DA3C911430}" srcOrd="0" destOrd="0" presId="urn:microsoft.com/office/officeart/2008/layout/VerticalCurvedList"/>
    <dgm:cxn modelId="{3106735B-8924-441B-B7FF-5B2A6665C97E}" type="presParOf" srcId="{1F4F989D-9AC5-4A5E-91CB-F02F421B432E}" destId="{9EF79486-BD7D-4F79-AC1D-DB617A588BC2}" srcOrd="1" destOrd="0" presId="urn:microsoft.com/office/officeart/2008/layout/VerticalCurvedList"/>
    <dgm:cxn modelId="{194C8077-F060-42BC-80E7-4C5E2FABC32D}" type="presParOf" srcId="{1F4F989D-9AC5-4A5E-91CB-F02F421B432E}" destId="{8AB467F6-56C1-493B-BE8D-F080A75E3849}" srcOrd="2" destOrd="0" presId="urn:microsoft.com/office/officeart/2008/layout/VerticalCurvedList"/>
    <dgm:cxn modelId="{56149635-07FD-43E7-BC0E-ECE32F89022B}" type="presParOf" srcId="{1F4F989D-9AC5-4A5E-91CB-F02F421B432E}" destId="{C42FA7DD-FB78-4E56-A49C-266D3D6C763C}" srcOrd="3" destOrd="0" presId="urn:microsoft.com/office/officeart/2008/layout/VerticalCurvedList"/>
    <dgm:cxn modelId="{F9457AB1-4FC2-41A8-AF9F-B7DDEF1B60D9}" type="presParOf" srcId="{F333C311-0A1E-46E9-BC15-21CAD75F187F}" destId="{FEF31957-EE4D-4D26-BBC4-0A9BBA1ED97D}" srcOrd="1" destOrd="0" presId="urn:microsoft.com/office/officeart/2008/layout/VerticalCurvedList"/>
    <dgm:cxn modelId="{0804C545-246F-4A08-A059-F2A3FED9DC23}" type="presParOf" srcId="{F333C311-0A1E-46E9-BC15-21CAD75F187F}" destId="{70113FF1-BC58-42F2-B41C-DC9546707978}" srcOrd="2" destOrd="0" presId="urn:microsoft.com/office/officeart/2008/layout/VerticalCurvedList"/>
    <dgm:cxn modelId="{5BBEC27C-2D83-429F-BA56-0BE59C5F4CF9}" type="presParOf" srcId="{70113FF1-BC58-42F2-B41C-DC9546707978}" destId="{570F468F-A61E-47BC-98DA-0B383F7AC385}" srcOrd="0" destOrd="0" presId="urn:microsoft.com/office/officeart/2008/layout/VerticalCurvedList"/>
    <dgm:cxn modelId="{7D57641A-1B90-4CE1-9296-034703F201A0}" type="presParOf" srcId="{F333C311-0A1E-46E9-BC15-21CAD75F187F}" destId="{A3A172FF-1C37-4CAA-A604-A06A8FAD4362}" srcOrd="3" destOrd="0" presId="urn:microsoft.com/office/officeart/2008/layout/VerticalCurvedList"/>
    <dgm:cxn modelId="{5225D972-BC08-474E-BE91-C8AA8D468A45}" type="presParOf" srcId="{F333C311-0A1E-46E9-BC15-21CAD75F187F}" destId="{A9A35C2E-0208-47F8-BE7C-7C4BF8FCC631}" srcOrd="4" destOrd="0" presId="urn:microsoft.com/office/officeart/2008/layout/VerticalCurvedList"/>
    <dgm:cxn modelId="{29E89681-7379-4407-BDFC-BFC1ACC124D7}" type="presParOf" srcId="{A9A35C2E-0208-47F8-BE7C-7C4BF8FCC631}" destId="{7FBB849A-F51B-431C-A5E3-F36866BB0BDB}" srcOrd="0" destOrd="0" presId="urn:microsoft.com/office/officeart/2008/layout/VerticalCurvedList"/>
    <dgm:cxn modelId="{4B1A12BC-7A96-490E-8028-37E6D0DD78F4}" type="presParOf" srcId="{F333C311-0A1E-46E9-BC15-21CAD75F187F}" destId="{2F2386D1-183D-443B-A318-FB40B042D9BB}" srcOrd="5" destOrd="0" presId="urn:microsoft.com/office/officeart/2008/layout/VerticalCurvedList"/>
    <dgm:cxn modelId="{F47290A4-4680-4618-9B6F-61F245DC69FD}" type="presParOf" srcId="{F333C311-0A1E-46E9-BC15-21CAD75F187F}" destId="{39126D46-4DD3-4AF0-9454-99EBD840ED48}" srcOrd="6" destOrd="0" presId="urn:microsoft.com/office/officeart/2008/layout/VerticalCurvedList"/>
    <dgm:cxn modelId="{93120AC6-3B88-411C-882C-3BC3514EE21A}" type="presParOf" srcId="{39126D46-4DD3-4AF0-9454-99EBD840ED48}" destId="{A8FAE613-B3C7-435C-97F6-B151EF2A280B}"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02DD5D8E-04D0-4577-9402-10779AD9AAA2}" type="doc">
      <dgm:prSet loTypeId="urn:microsoft.com/office/officeart/2008/layout/VerticalCurvedList" loCatId="list" qsTypeId="urn:microsoft.com/office/officeart/2005/8/quickstyle/simple2" qsCatId="simple" csTypeId="urn:microsoft.com/office/officeart/2005/8/colors/accent1_2" csCatId="accent1" phldr="1"/>
      <dgm:spPr/>
      <dgm:t>
        <a:bodyPr/>
        <a:lstStyle/>
        <a:p>
          <a:endParaRPr lang="en-US"/>
        </a:p>
      </dgm:t>
    </dgm:pt>
    <dgm:pt modelId="{9EDB9FA8-FB70-48C0-91BF-5AECA2FE544B}">
      <dgm:prSet phldrT="[Text]" custT="1"/>
      <dgm:spPr>
        <a:solidFill>
          <a:srgbClr val="0BDAC5"/>
        </a:solidFill>
      </dgm:spPr>
      <dgm:t>
        <a:bodyPr/>
        <a:lstStyle/>
        <a:p>
          <a:r>
            <a:rPr lang="vi-VN" sz="3200" dirty="0" smtClean="0">
              <a:latin typeface="Verdana" panose="020B0604030504040204" pitchFamily="34" charset="0"/>
              <a:ea typeface="Verdana" panose="020B0604030504040204" pitchFamily="34" charset="0"/>
            </a:rPr>
            <a:t>Phát triển hợp đồng thông minh</a:t>
          </a:r>
          <a:endParaRPr lang="en-US" sz="3200" dirty="0">
            <a:latin typeface="Verdana" panose="020B0604030504040204" pitchFamily="34" charset="0"/>
            <a:ea typeface="Verdana" panose="020B0604030504040204" pitchFamily="34" charset="0"/>
          </a:endParaRPr>
        </a:p>
      </dgm:t>
    </dgm:pt>
    <dgm:pt modelId="{4BF11EDF-A504-43FC-BF2F-FA3356E506B5}" type="parTrans" cxnId="{BF4CCEB5-A95A-4E05-9114-FBC91CF18478}">
      <dgm:prSet/>
      <dgm:spPr/>
      <dgm:t>
        <a:bodyPr/>
        <a:lstStyle/>
        <a:p>
          <a:endParaRPr lang="en-US"/>
        </a:p>
      </dgm:t>
    </dgm:pt>
    <dgm:pt modelId="{40057B6E-395A-40AC-8524-3CDDAE35F3E4}" type="sibTrans" cxnId="{BF4CCEB5-A95A-4E05-9114-FBC91CF18478}">
      <dgm:prSet/>
      <dgm:spPr>
        <a:ln>
          <a:solidFill>
            <a:srgbClr val="018788"/>
          </a:solidFill>
        </a:ln>
      </dgm:spPr>
      <dgm:t>
        <a:bodyPr/>
        <a:lstStyle/>
        <a:p>
          <a:endParaRPr lang="en-US"/>
        </a:p>
      </dgm:t>
    </dgm:pt>
    <dgm:pt modelId="{EDA52245-5274-4FB9-AEBD-A7883B9A500E}">
      <dgm:prSet phldrT="[Text]" custT="1"/>
      <dgm:spPr>
        <a:solidFill>
          <a:srgbClr val="0BDAC5"/>
        </a:solidFill>
      </dgm:spPr>
      <dgm:t>
        <a:bodyPr/>
        <a:lstStyle/>
        <a:p>
          <a:r>
            <a:rPr lang="vi-VN" sz="3200" dirty="0" smtClean="0">
              <a:latin typeface="Verdana" panose="020B0604030504040204" pitchFamily="34" charset="0"/>
              <a:ea typeface="Verdana" panose="020B0604030504040204" pitchFamily="34" charset="0"/>
            </a:rPr>
            <a:t>Xây dựng cơ sở hạ tầng mạng</a:t>
          </a:r>
          <a:endParaRPr lang="en-US" sz="3200" b="1" dirty="0">
            <a:latin typeface="Verdana" panose="020B0604030504040204" pitchFamily="34" charset="0"/>
            <a:ea typeface="Verdana" panose="020B0604030504040204" pitchFamily="34" charset="0"/>
          </a:endParaRPr>
        </a:p>
      </dgm:t>
    </dgm:pt>
    <dgm:pt modelId="{B6A62D0C-B357-4C25-85C6-A140CDDD1CFD}" type="sibTrans" cxnId="{B60F39E2-33BC-4791-AB85-73E10596963A}">
      <dgm:prSet/>
      <dgm:spPr/>
      <dgm:t>
        <a:bodyPr/>
        <a:lstStyle/>
        <a:p>
          <a:endParaRPr lang="en-US"/>
        </a:p>
      </dgm:t>
    </dgm:pt>
    <dgm:pt modelId="{A628675F-2248-4C1B-A91B-3EE7BA0DBA62}" type="parTrans" cxnId="{B60F39E2-33BC-4791-AB85-73E10596963A}">
      <dgm:prSet/>
      <dgm:spPr/>
      <dgm:t>
        <a:bodyPr/>
        <a:lstStyle/>
        <a:p>
          <a:endParaRPr lang="en-US"/>
        </a:p>
      </dgm:t>
    </dgm:pt>
    <dgm:pt modelId="{69C3DCB3-739F-4AE6-9010-4D304A6EB474}">
      <dgm:prSet phldrT="[Text]" custT="1"/>
      <dgm:spPr>
        <a:solidFill>
          <a:srgbClr val="0BDAC5"/>
        </a:solidFill>
      </dgm:spPr>
      <dgm:t>
        <a:bodyPr/>
        <a:lstStyle/>
        <a:p>
          <a:r>
            <a:rPr lang="vi-VN" sz="3200" dirty="0" smtClean="0">
              <a:latin typeface="Verdana" panose="020B0604030504040204" pitchFamily="34" charset="0"/>
              <a:ea typeface="Verdana" panose="020B0604030504040204" pitchFamily="34" charset="0"/>
            </a:rPr>
            <a:t>Triển khai Vendor Service</a:t>
          </a:r>
          <a:endParaRPr lang="en-US" sz="3200" b="1" dirty="0">
            <a:latin typeface="Verdana" panose="020B0604030504040204" pitchFamily="34" charset="0"/>
            <a:ea typeface="Verdana" panose="020B0604030504040204" pitchFamily="34" charset="0"/>
          </a:endParaRPr>
        </a:p>
      </dgm:t>
    </dgm:pt>
    <dgm:pt modelId="{3DDFD9F2-4E77-4148-B572-7A2CC1531F9E}" type="sibTrans" cxnId="{E94D766D-3B88-4C2E-822F-2294DD07281A}">
      <dgm:prSet/>
      <dgm:spPr/>
      <dgm:t>
        <a:bodyPr/>
        <a:lstStyle/>
        <a:p>
          <a:endParaRPr lang="en-US"/>
        </a:p>
      </dgm:t>
    </dgm:pt>
    <dgm:pt modelId="{8D9E105F-9871-495E-84B9-2B18F1014D92}" type="parTrans" cxnId="{E94D766D-3B88-4C2E-822F-2294DD07281A}">
      <dgm:prSet/>
      <dgm:spPr/>
      <dgm:t>
        <a:bodyPr/>
        <a:lstStyle/>
        <a:p>
          <a:endParaRPr lang="en-US"/>
        </a:p>
      </dgm:t>
    </dgm:pt>
    <dgm:pt modelId="{F3024C83-8A8A-4C37-91D6-0C4F112A26B9}">
      <dgm:prSet phldrT="[Text]" custT="1"/>
      <dgm:spPr>
        <a:solidFill>
          <a:srgbClr val="0BDAC5"/>
        </a:solidFill>
      </dgm:spPr>
      <dgm:t>
        <a:bodyPr/>
        <a:lstStyle/>
        <a:p>
          <a:r>
            <a:rPr lang="vi-VN" sz="3200" dirty="0" smtClean="0">
              <a:latin typeface="Verdana" panose="020B0604030504040204" pitchFamily="34" charset="0"/>
              <a:ea typeface="Verdana" panose="020B0604030504040204" pitchFamily="34" charset="0"/>
            </a:rPr>
            <a:t>Lập trình nhúng cho thiết bị IoT</a:t>
          </a:r>
          <a:endParaRPr lang="en-US" sz="3200" b="1" dirty="0">
            <a:latin typeface="Verdana" panose="020B0604030504040204" pitchFamily="34" charset="0"/>
            <a:ea typeface="Verdana" panose="020B0604030504040204" pitchFamily="34" charset="0"/>
          </a:endParaRPr>
        </a:p>
      </dgm:t>
    </dgm:pt>
    <dgm:pt modelId="{E244D8DF-EC67-4126-980B-71280E08DAE2}" type="parTrans" cxnId="{36940E96-369D-489A-BC39-39F8DAFE9D7A}">
      <dgm:prSet/>
      <dgm:spPr/>
      <dgm:t>
        <a:bodyPr/>
        <a:lstStyle/>
        <a:p>
          <a:endParaRPr lang="en-US"/>
        </a:p>
      </dgm:t>
    </dgm:pt>
    <dgm:pt modelId="{46ADEB5C-4E0F-4C6B-8304-B55A89F2D423}" type="sibTrans" cxnId="{36940E96-369D-489A-BC39-39F8DAFE9D7A}">
      <dgm:prSet/>
      <dgm:spPr/>
      <dgm:t>
        <a:bodyPr/>
        <a:lstStyle/>
        <a:p>
          <a:endParaRPr lang="en-US"/>
        </a:p>
      </dgm:t>
    </dgm:pt>
    <dgm:pt modelId="{28CD62AC-7D01-42BB-9539-2021BA6383F5}" type="pres">
      <dgm:prSet presAssocID="{02DD5D8E-04D0-4577-9402-10779AD9AAA2}" presName="Name0" presStyleCnt="0">
        <dgm:presLayoutVars>
          <dgm:chMax val="7"/>
          <dgm:chPref val="7"/>
          <dgm:dir/>
        </dgm:presLayoutVars>
      </dgm:prSet>
      <dgm:spPr/>
      <dgm:t>
        <a:bodyPr/>
        <a:lstStyle/>
        <a:p>
          <a:endParaRPr lang="en-US"/>
        </a:p>
      </dgm:t>
    </dgm:pt>
    <dgm:pt modelId="{F333C311-0A1E-46E9-BC15-21CAD75F187F}" type="pres">
      <dgm:prSet presAssocID="{02DD5D8E-04D0-4577-9402-10779AD9AAA2}" presName="Name1" presStyleCnt="0"/>
      <dgm:spPr/>
    </dgm:pt>
    <dgm:pt modelId="{1F4F989D-9AC5-4A5E-91CB-F02F421B432E}" type="pres">
      <dgm:prSet presAssocID="{02DD5D8E-04D0-4577-9402-10779AD9AAA2}" presName="cycle" presStyleCnt="0"/>
      <dgm:spPr/>
    </dgm:pt>
    <dgm:pt modelId="{CA0D3A7F-E12D-4FCB-A861-90DA3C911430}" type="pres">
      <dgm:prSet presAssocID="{02DD5D8E-04D0-4577-9402-10779AD9AAA2}" presName="srcNode" presStyleLbl="node1" presStyleIdx="0" presStyleCnt="4"/>
      <dgm:spPr/>
    </dgm:pt>
    <dgm:pt modelId="{9EF79486-BD7D-4F79-AC1D-DB617A588BC2}" type="pres">
      <dgm:prSet presAssocID="{02DD5D8E-04D0-4577-9402-10779AD9AAA2}" presName="conn" presStyleLbl="parChTrans1D2" presStyleIdx="0" presStyleCnt="1"/>
      <dgm:spPr/>
      <dgm:t>
        <a:bodyPr/>
        <a:lstStyle/>
        <a:p>
          <a:endParaRPr lang="en-US"/>
        </a:p>
      </dgm:t>
    </dgm:pt>
    <dgm:pt modelId="{8AB467F6-56C1-493B-BE8D-F080A75E3849}" type="pres">
      <dgm:prSet presAssocID="{02DD5D8E-04D0-4577-9402-10779AD9AAA2}" presName="extraNode" presStyleLbl="node1" presStyleIdx="0" presStyleCnt="4"/>
      <dgm:spPr/>
    </dgm:pt>
    <dgm:pt modelId="{C42FA7DD-FB78-4E56-A49C-266D3D6C763C}" type="pres">
      <dgm:prSet presAssocID="{02DD5D8E-04D0-4577-9402-10779AD9AAA2}" presName="dstNode" presStyleLbl="node1" presStyleIdx="0" presStyleCnt="4"/>
      <dgm:spPr/>
    </dgm:pt>
    <dgm:pt modelId="{FEF31957-EE4D-4D26-BBC4-0A9BBA1ED97D}" type="pres">
      <dgm:prSet presAssocID="{9EDB9FA8-FB70-48C0-91BF-5AECA2FE544B}" presName="text_1" presStyleLbl="node1" presStyleIdx="0" presStyleCnt="4">
        <dgm:presLayoutVars>
          <dgm:bulletEnabled val="1"/>
        </dgm:presLayoutVars>
      </dgm:prSet>
      <dgm:spPr/>
      <dgm:t>
        <a:bodyPr/>
        <a:lstStyle/>
        <a:p>
          <a:endParaRPr lang="en-US"/>
        </a:p>
      </dgm:t>
    </dgm:pt>
    <dgm:pt modelId="{70113FF1-BC58-42F2-B41C-DC9546707978}" type="pres">
      <dgm:prSet presAssocID="{9EDB9FA8-FB70-48C0-91BF-5AECA2FE544B}" presName="accent_1" presStyleCnt="0"/>
      <dgm:spPr/>
    </dgm:pt>
    <dgm:pt modelId="{570F468F-A61E-47BC-98DA-0B383F7AC385}" type="pres">
      <dgm:prSet presAssocID="{9EDB9FA8-FB70-48C0-91BF-5AECA2FE544B}" presName="accentRepeatNode" presStyleLbl="solidFgAcc1" presStyleIdx="0" presStyleCnt="4"/>
      <dgm:spPr>
        <a:solidFill>
          <a:schemeClr val="bg1"/>
        </a:solidFill>
        <a:ln>
          <a:solidFill>
            <a:srgbClr val="42B5A6"/>
          </a:solidFill>
        </a:ln>
      </dgm:spPr>
    </dgm:pt>
    <dgm:pt modelId="{A3A172FF-1C37-4CAA-A604-A06A8FAD4362}" type="pres">
      <dgm:prSet presAssocID="{EDA52245-5274-4FB9-AEBD-A7883B9A500E}" presName="text_2" presStyleLbl="node1" presStyleIdx="1" presStyleCnt="4">
        <dgm:presLayoutVars>
          <dgm:bulletEnabled val="1"/>
        </dgm:presLayoutVars>
      </dgm:prSet>
      <dgm:spPr/>
      <dgm:t>
        <a:bodyPr/>
        <a:lstStyle/>
        <a:p>
          <a:endParaRPr lang="en-US"/>
        </a:p>
      </dgm:t>
    </dgm:pt>
    <dgm:pt modelId="{A9A35C2E-0208-47F8-BE7C-7C4BF8FCC631}" type="pres">
      <dgm:prSet presAssocID="{EDA52245-5274-4FB9-AEBD-A7883B9A500E}" presName="accent_2" presStyleCnt="0"/>
      <dgm:spPr/>
    </dgm:pt>
    <dgm:pt modelId="{7FBB849A-F51B-431C-A5E3-F36866BB0BDB}" type="pres">
      <dgm:prSet presAssocID="{EDA52245-5274-4FB9-AEBD-A7883B9A500E}" presName="accentRepeatNode" presStyleLbl="solidFgAcc1" presStyleIdx="1" presStyleCnt="4"/>
      <dgm:spPr>
        <a:solidFill>
          <a:schemeClr val="bg1"/>
        </a:solidFill>
        <a:ln>
          <a:solidFill>
            <a:srgbClr val="42B5A6"/>
          </a:solidFill>
        </a:ln>
      </dgm:spPr>
    </dgm:pt>
    <dgm:pt modelId="{2F2386D1-183D-443B-A318-FB40B042D9BB}" type="pres">
      <dgm:prSet presAssocID="{69C3DCB3-739F-4AE6-9010-4D304A6EB474}" presName="text_3" presStyleLbl="node1" presStyleIdx="2" presStyleCnt="4">
        <dgm:presLayoutVars>
          <dgm:bulletEnabled val="1"/>
        </dgm:presLayoutVars>
      </dgm:prSet>
      <dgm:spPr/>
      <dgm:t>
        <a:bodyPr/>
        <a:lstStyle/>
        <a:p>
          <a:endParaRPr lang="en-US"/>
        </a:p>
      </dgm:t>
    </dgm:pt>
    <dgm:pt modelId="{39126D46-4DD3-4AF0-9454-99EBD840ED48}" type="pres">
      <dgm:prSet presAssocID="{69C3DCB3-739F-4AE6-9010-4D304A6EB474}" presName="accent_3" presStyleCnt="0"/>
      <dgm:spPr/>
    </dgm:pt>
    <dgm:pt modelId="{A8FAE613-B3C7-435C-97F6-B151EF2A280B}" type="pres">
      <dgm:prSet presAssocID="{69C3DCB3-739F-4AE6-9010-4D304A6EB474}" presName="accentRepeatNode" presStyleLbl="solidFgAcc1" presStyleIdx="2" presStyleCnt="4"/>
      <dgm:spPr/>
    </dgm:pt>
    <dgm:pt modelId="{A7552B3C-9CD3-41DC-9D27-C067CF472FF4}" type="pres">
      <dgm:prSet presAssocID="{F3024C83-8A8A-4C37-91D6-0C4F112A26B9}" presName="text_4" presStyleLbl="node1" presStyleIdx="3" presStyleCnt="4">
        <dgm:presLayoutVars>
          <dgm:bulletEnabled val="1"/>
        </dgm:presLayoutVars>
      </dgm:prSet>
      <dgm:spPr/>
      <dgm:t>
        <a:bodyPr/>
        <a:lstStyle/>
        <a:p>
          <a:endParaRPr lang="en-US"/>
        </a:p>
      </dgm:t>
    </dgm:pt>
    <dgm:pt modelId="{C31B1F2F-A79C-4294-9AB2-225EACC88BF6}" type="pres">
      <dgm:prSet presAssocID="{F3024C83-8A8A-4C37-91D6-0C4F112A26B9}" presName="accent_4" presStyleCnt="0"/>
      <dgm:spPr/>
    </dgm:pt>
    <dgm:pt modelId="{AD6A57B0-7117-47FC-9FD3-FE24EE8318B2}" type="pres">
      <dgm:prSet presAssocID="{F3024C83-8A8A-4C37-91D6-0C4F112A26B9}" presName="accentRepeatNode" presStyleLbl="solidFgAcc1" presStyleIdx="3" presStyleCnt="4"/>
      <dgm:spPr/>
    </dgm:pt>
  </dgm:ptLst>
  <dgm:cxnLst>
    <dgm:cxn modelId="{6AA0ACFD-B513-49E0-952F-1D1221584CEE}" type="presOf" srcId="{40057B6E-395A-40AC-8524-3CDDAE35F3E4}" destId="{9EF79486-BD7D-4F79-AC1D-DB617A588BC2}" srcOrd="0" destOrd="0" presId="urn:microsoft.com/office/officeart/2008/layout/VerticalCurvedList"/>
    <dgm:cxn modelId="{60220253-030D-4708-8E83-9F13D832B428}" type="presOf" srcId="{9EDB9FA8-FB70-48C0-91BF-5AECA2FE544B}" destId="{FEF31957-EE4D-4D26-BBC4-0A9BBA1ED97D}" srcOrd="0" destOrd="0" presId="urn:microsoft.com/office/officeart/2008/layout/VerticalCurvedList"/>
    <dgm:cxn modelId="{B60F39E2-33BC-4791-AB85-73E10596963A}" srcId="{02DD5D8E-04D0-4577-9402-10779AD9AAA2}" destId="{EDA52245-5274-4FB9-AEBD-A7883B9A500E}" srcOrd="1" destOrd="0" parTransId="{A628675F-2248-4C1B-A91B-3EE7BA0DBA62}" sibTransId="{B6A62D0C-B357-4C25-85C6-A140CDDD1CFD}"/>
    <dgm:cxn modelId="{231E6C27-8328-4430-B13B-D6DC718BDF1F}" type="presOf" srcId="{EDA52245-5274-4FB9-AEBD-A7883B9A500E}" destId="{A3A172FF-1C37-4CAA-A604-A06A8FAD4362}" srcOrd="0" destOrd="0" presId="urn:microsoft.com/office/officeart/2008/layout/VerticalCurvedList"/>
    <dgm:cxn modelId="{BF4CCEB5-A95A-4E05-9114-FBC91CF18478}" srcId="{02DD5D8E-04D0-4577-9402-10779AD9AAA2}" destId="{9EDB9FA8-FB70-48C0-91BF-5AECA2FE544B}" srcOrd="0" destOrd="0" parTransId="{4BF11EDF-A504-43FC-BF2F-FA3356E506B5}" sibTransId="{40057B6E-395A-40AC-8524-3CDDAE35F3E4}"/>
    <dgm:cxn modelId="{1E04D031-1E8C-4E1E-A70F-7F4F184523F9}" type="presOf" srcId="{F3024C83-8A8A-4C37-91D6-0C4F112A26B9}" destId="{A7552B3C-9CD3-41DC-9D27-C067CF472FF4}" srcOrd="0" destOrd="0" presId="urn:microsoft.com/office/officeart/2008/layout/VerticalCurvedList"/>
    <dgm:cxn modelId="{A3F5748E-C838-4BA8-A1A1-050704809109}" type="presOf" srcId="{02DD5D8E-04D0-4577-9402-10779AD9AAA2}" destId="{28CD62AC-7D01-42BB-9539-2021BA6383F5}" srcOrd="0" destOrd="0" presId="urn:microsoft.com/office/officeart/2008/layout/VerticalCurvedList"/>
    <dgm:cxn modelId="{36940E96-369D-489A-BC39-39F8DAFE9D7A}" srcId="{02DD5D8E-04D0-4577-9402-10779AD9AAA2}" destId="{F3024C83-8A8A-4C37-91D6-0C4F112A26B9}" srcOrd="3" destOrd="0" parTransId="{E244D8DF-EC67-4126-980B-71280E08DAE2}" sibTransId="{46ADEB5C-4E0F-4C6B-8304-B55A89F2D423}"/>
    <dgm:cxn modelId="{EC33FC73-C7A9-462D-8C84-FBE51210C249}" type="presOf" srcId="{69C3DCB3-739F-4AE6-9010-4D304A6EB474}" destId="{2F2386D1-183D-443B-A318-FB40B042D9BB}" srcOrd="0" destOrd="0" presId="urn:microsoft.com/office/officeart/2008/layout/VerticalCurvedList"/>
    <dgm:cxn modelId="{E94D766D-3B88-4C2E-822F-2294DD07281A}" srcId="{02DD5D8E-04D0-4577-9402-10779AD9AAA2}" destId="{69C3DCB3-739F-4AE6-9010-4D304A6EB474}" srcOrd="2" destOrd="0" parTransId="{8D9E105F-9871-495E-84B9-2B18F1014D92}" sibTransId="{3DDFD9F2-4E77-4148-B572-7A2CC1531F9E}"/>
    <dgm:cxn modelId="{71922293-3660-4AA2-BA91-F2C934303B60}" type="presParOf" srcId="{28CD62AC-7D01-42BB-9539-2021BA6383F5}" destId="{F333C311-0A1E-46E9-BC15-21CAD75F187F}" srcOrd="0" destOrd="0" presId="urn:microsoft.com/office/officeart/2008/layout/VerticalCurvedList"/>
    <dgm:cxn modelId="{D86729DD-AEE0-44AA-B616-7885F48379BE}" type="presParOf" srcId="{F333C311-0A1E-46E9-BC15-21CAD75F187F}" destId="{1F4F989D-9AC5-4A5E-91CB-F02F421B432E}" srcOrd="0" destOrd="0" presId="urn:microsoft.com/office/officeart/2008/layout/VerticalCurvedList"/>
    <dgm:cxn modelId="{12A5D46A-1ED8-474C-9D3F-2F882DED6F97}" type="presParOf" srcId="{1F4F989D-9AC5-4A5E-91CB-F02F421B432E}" destId="{CA0D3A7F-E12D-4FCB-A861-90DA3C911430}" srcOrd="0" destOrd="0" presId="urn:microsoft.com/office/officeart/2008/layout/VerticalCurvedList"/>
    <dgm:cxn modelId="{3106735B-8924-441B-B7FF-5B2A6665C97E}" type="presParOf" srcId="{1F4F989D-9AC5-4A5E-91CB-F02F421B432E}" destId="{9EF79486-BD7D-4F79-AC1D-DB617A588BC2}" srcOrd="1" destOrd="0" presId="urn:microsoft.com/office/officeart/2008/layout/VerticalCurvedList"/>
    <dgm:cxn modelId="{194C8077-F060-42BC-80E7-4C5E2FABC32D}" type="presParOf" srcId="{1F4F989D-9AC5-4A5E-91CB-F02F421B432E}" destId="{8AB467F6-56C1-493B-BE8D-F080A75E3849}" srcOrd="2" destOrd="0" presId="urn:microsoft.com/office/officeart/2008/layout/VerticalCurvedList"/>
    <dgm:cxn modelId="{56149635-07FD-43E7-BC0E-ECE32F89022B}" type="presParOf" srcId="{1F4F989D-9AC5-4A5E-91CB-F02F421B432E}" destId="{C42FA7DD-FB78-4E56-A49C-266D3D6C763C}" srcOrd="3" destOrd="0" presId="urn:microsoft.com/office/officeart/2008/layout/VerticalCurvedList"/>
    <dgm:cxn modelId="{F9457AB1-4FC2-41A8-AF9F-B7DDEF1B60D9}" type="presParOf" srcId="{F333C311-0A1E-46E9-BC15-21CAD75F187F}" destId="{FEF31957-EE4D-4D26-BBC4-0A9BBA1ED97D}" srcOrd="1" destOrd="0" presId="urn:microsoft.com/office/officeart/2008/layout/VerticalCurvedList"/>
    <dgm:cxn modelId="{0804C545-246F-4A08-A059-F2A3FED9DC23}" type="presParOf" srcId="{F333C311-0A1E-46E9-BC15-21CAD75F187F}" destId="{70113FF1-BC58-42F2-B41C-DC9546707978}" srcOrd="2" destOrd="0" presId="urn:microsoft.com/office/officeart/2008/layout/VerticalCurvedList"/>
    <dgm:cxn modelId="{5BBEC27C-2D83-429F-BA56-0BE59C5F4CF9}" type="presParOf" srcId="{70113FF1-BC58-42F2-B41C-DC9546707978}" destId="{570F468F-A61E-47BC-98DA-0B383F7AC385}" srcOrd="0" destOrd="0" presId="urn:microsoft.com/office/officeart/2008/layout/VerticalCurvedList"/>
    <dgm:cxn modelId="{7D57641A-1B90-4CE1-9296-034703F201A0}" type="presParOf" srcId="{F333C311-0A1E-46E9-BC15-21CAD75F187F}" destId="{A3A172FF-1C37-4CAA-A604-A06A8FAD4362}" srcOrd="3" destOrd="0" presId="urn:microsoft.com/office/officeart/2008/layout/VerticalCurvedList"/>
    <dgm:cxn modelId="{5225D972-BC08-474E-BE91-C8AA8D468A45}" type="presParOf" srcId="{F333C311-0A1E-46E9-BC15-21CAD75F187F}" destId="{A9A35C2E-0208-47F8-BE7C-7C4BF8FCC631}" srcOrd="4" destOrd="0" presId="urn:microsoft.com/office/officeart/2008/layout/VerticalCurvedList"/>
    <dgm:cxn modelId="{29E89681-7379-4407-BDFC-BFC1ACC124D7}" type="presParOf" srcId="{A9A35C2E-0208-47F8-BE7C-7C4BF8FCC631}" destId="{7FBB849A-F51B-431C-A5E3-F36866BB0BDB}" srcOrd="0" destOrd="0" presId="urn:microsoft.com/office/officeart/2008/layout/VerticalCurvedList"/>
    <dgm:cxn modelId="{4B1A12BC-7A96-490E-8028-37E6D0DD78F4}" type="presParOf" srcId="{F333C311-0A1E-46E9-BC15-21CAD75F187F}" destId="{2F2386D1-183D-443B-A318-FB40B042D9BB}" srcOrd="5" destOrd="0" presId="urn:microsoft.com/office/officeart/2008/layout/VerticalCurvedList"/>
    <dgm:cxn modelId="{F47290A4-4680-4618-9B6F-61F245DC69FD}" type="presParOf" srcId="{F333C311-0A1E-46E9-BC15-21CAD75F187F}" destId="{39126D46-4DD3-4AF0-9454-99EBD840ED48}" srcOrd="6" destOrd="0" presId="urn:microsoft.com/office/officeart/2008/layout/VerticalCurvedList"/>
    <dgm:cxn modelId="{93120AC6-3B88-411C-882C-3BC3514EE21A}" type="presParOf" srcId="{39126D46-4DD3-4AF0-9454-99EBD840ED48}" destId="{A8FAE613-B3C7-435C-97F6-B151EF2A280B}" srcOrd="0" destOrd="0" presId="urn:microsoft.com/office/officeart/2008/layout/VerticalCurvedList"/>
    <dgm:cxn modelId="{20EE0054-A6ED-43CC-A83A-64A9F5CB00CF}" type="presParOf" srcId="{F333C311-0A1E-46E9-BC15-21CAD75F187F}" destId="{A7552B3C-9CD3-41DC-9D27-C067CF472FF4}" srcOrd="7" destOrd="0" presId="urn:microsoft.com/office/officeart/2008/layout/VerticalCurvedList"/>
    <dgm:cxn modelId="{5557EC8A-1593-4D09-9E4D-64F6B42741A1}" type="presParOf" srcId="{F333C311-0A1E-46E9-BC15-21CAD75F187F}" destId="{C31B1F2F-A79C-4294-9AB2-225EACC88BF6}" srcOrd="8" destOrd="0" presId="urn:microsoft.com/office/officeart/2008/layout/VerticalCurvedList"/>
    <dgm:cxn modelId="{021D17FA-93C3-4063-8FF3-C522D5C05C8D}" type="presParOf" srcId="{C31B1F2F-A79C-4294-9AB2-225EACC88BF6}" destId="{AD6A57B0-7117-47FC-9FD3-FE24EE8318B2}"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6ADA6F58-8AFA-4AB5-8AC3-F6A5DBAFC662}" type="doc">
      <dgm:prSet loTypeId="urn:microsoft.com/office/officeart/2005/8/layout/hierarchy1" loCatId="hierarchy" qsTypeId="urn:microsoft.com/office/officeart/2005/8/quickstyle/simple2" qsCatId="simple" csTypeId="urn:microsoft.com/office/officeart/2005/8/colors/colorful1" csCatId="colorful" phldr="1"/>
      <dgm:spPr/>
      <dgm:t>
        <a:bodyPr/>
        <a:lstStyle/>
        <a:p>
          <a:endParaRPr lang="en-US"/>
        </a:p>
      </dgm:t>
    </dgm:pt>
    <dgm:pt modelId="{9603DA08-C257-48E9-94C6-BFFDBDE50966}">
      <dgm:prSet phldrT="[Text]"/>
      <dgm:spPr>
        <a:ln>
          <a:solidFill>
            <a:srgbClr val="42B5A6"/>
          </a:solidFill>
        </a:ln>
      </dgm:spPr>
      <dgm:t>
        <a:bodyPr/>
        <a:lstStyle/>
        <a:p>
          <a:r>
            <a:rPr lang="en-US" dirty="0" err="1" smtClean="0"/>
            <a:t>fotaContract</a:t>
          </a:r>
          <a:endParaRPr lang="en-US" dirty="0"/>
        </a:p>
      </dgm:t>
    </dgm:pt>
    <dgm:pt modelId="{F0FB48D4-9AB5-451D-875B-B07FD4B17E47}" type="parTrans" cxnId="{1BEC0A5B-3A73-4F98-9712-998941E53E64}">
      <dgm:prSet/>
      <dgm:spPr/>
      <dgm:t>
        <a:bodyPr/>
        <a:lstStyle/>
        <a:p>
          <a:endParaRPr lang="en-US"/>
        </a:p>
      </dgm:t>
    </dgm:pt>
    <dgm:pt modelId="{44E8ADD3-A020-4987-B7D9-6332CADCE27A}" type="sibTrans" cxnId="{1BEC0A5B-3A73-4F98-9712-998941E53E64}">
      <dgm:prSet/>
      <dgm:spPr/>
      <dgm:t>
        <a:bodyPr/>
        <a:lstStyle/>
        <a:p>
          <a:endParaRPr lang="en-US"/>
        </a:p>
      </dgm:t>
    </dgm:pt>
    <dgm:pt modelId="{08A13877-94E3-4CD1-AA38-805EDEB07E22}">
      <dgm:prSet phldrT="[Text]"/>
      <dgm:spPr/>
      <dgm:t>
        <a:bodyPr/>
        <a:lstStyle/>
        <a:p>
          <a:pPr>
            <a:lnSpc>
              <a:spcPct val="150000"/>
            </a:lnSpc>
          </a:pPr>
          <a:r>
            <a:rPr lang="en-US" dirty="0" err="1" smtClean="0"/>
            <a:t>Các</a:t>
          </a:r>
          <a:r>
            <a:rPr lang="en-US" dirty="0" smtClean="0"/>
            <a:t> </a:t>
          </a:r>
          <a:r>
            <a:rPr lang="en-US" dirty="0" err="1" smtClean="0"/>
            <a:t>cấu</a:t>
          </a:r>
          <a:r>
            <a:rPr lang="en-US" dirty="0" smtClean="0"/>
            <a:t> </a:t>
          </a:r>
          <a:r>
            <a:rPr lang="en-US" dirty="0" err="1" smtClean="0"/>
            <a:t>trúc</a:t>
          </a:r>
          <a:r>
            <a:rPr lang="en-US" dirty="0" smtClean="0"/>
            <a:t> </a:t>
          </a:r>
          <a:r>
            <a:rPr lang="en-US" dirty="0" err="1" smtClean="0"/>
            <a:t>dữ</a:t>
          </a:r>
          <a:r>
            <a:rPr lang="en-US" dirty="0" smtClean="0"/>
            <a:t> </a:t>
          </a:r>
          <a:r>
            <a:rPr lang="en-US" dirty="0" err="1" smtClean="0"/>
            <a:t>liệu</a:t>
          </a:r>
          <a:endParaRPr lang="en-US" dirty="0"/>
        </a:p>
      </dgm:t>
    </dgm:pt>
    <dgm:pt modelId="{83D9A167-705C-4627-8558-E249E6A2B4B4}" type="parTrans" cxnId="{05E2AA2F-7E3C-47B0-832F-9D446BC8ADD0}">
      <dgm:prSet/>
      <dgm:spPr/>
      <dgm:t>
        <a:bodyPr/>
        <a:lstStyle/>
        <a:p>
          <a:endParaRPr lang="en-US"/>
        </a:p>
      </dgm:t>
    </dgm:pt>
    <dgm:pt modelId="{D5613CF9-2B93-43A2-8424-C1B351AA0BB9}" type="sibTrans" cxnId="{05E2AA2F-7E3C-47B0-832F-9D446BC8ADD0}">
      <dgm:prSet/>
      <dgm:spPr/>
      <dgm:t>
        <a:bodyPr/>
        <a:lstStyle/>
        <a:p>
          <a:endParaRPr lang="en-US"/>
        </a:p>
      </dgm:t>
    </dgm:pt>
    <dgm:pt modelId="{CDCEE98C-7FDE-4560-84D9-53C8306FD523}">
      <dgm:prSet phldrT="[Text]"/>
      <dgm:spPr/>
      <dgm:t>
        <a:bodyPr/>
        <a:lstStyle/>
        <a:p>
          <a:r>
            <a:rPr lang="en-US" dirty="0" smtClean="0"/>
            <a:t>Manager</a:t>
          </a:r>
          <a:endParaRPr lang="en-US" dirty="0"/>
        </a:p>
      </dgm:t>
    </dgm:pt>
    <dgm:pt modelId="{43E8EDE3-EF5C-4F38-A7DB-7DBD55DF8E0A}" type="parTrans" cxnId="{19DE9F9F-D2C3-4D3B-9CA3-F62CFECA29B7}">
      <dgm:prSet/>
      <dgm:spPr/>
      <dgm:t>
        <a:bodyPr/>
        <a:lstStyle/>
        <a:p>
          <a:endParaRPr lang="en-US"/>
        </a:p>
      </dgm:t>
    </dgm:pt>
    <dgm:pt modelId="{19F6E675-F14C-49A0-A10D-9235D9475A3D}" type="sibTrans" cxnId="{19DE9F9F-D2C3-4D3B-9CA3-F62CFECA29B7}">
      <dgm:prSet/>
      <dgm:spPr/>
      <dgm:t>
        <a:bodyPr/>
        <a:lstStyle/>
        <a:p>
          <a:endParaRPr lang="en-US"/>
        </a:p>
      </dgm:t>
    </dgm:pt>
    <dgm:pt modelId="{A3795AB3-E7F2-48E8-BF8F-7F55E78DEDC4}">
      <dgm:prSet phldrT="[Text]"/>
      <dgm:spPr/>
      <dgm:t>
        <a:bodyPr/>
        <a:lstStyle/>
        <a:p>
          <a:r>
            <a:rPr lang="en-US" dirty="0" err="1" smtClean="0"/>
            <a:t>IoTSystem</a:t>
          </a:r>
          <a:endParaRPr lang="en-US" dirty="0"/>
        </a:p>
      </dgm:t>
    </dgm:pt>
    <dgm:pt modelId="{9ABF1DFA-686F-4EE1-B204-F02F504A4CC2}" type="parTrans" cxnId="{A68DABE3-8668-4B2E-BDB4-373E2F48BB14}">
      <dgm:prSet/>
      <dgm:spPr/>
      <dgm:t>
        <a:bodyPr/>
        <a:lstStyle/>
        <a:p>
          <a:endParaRPr lang="en-US"/>
        </a:p>
      </dgm:t>
    </dgm:pt>
    <dgm:pt modelId="{DC38C403-7EA4-4927-9FF5-D9F7C66BEAF1}" type="sibTrans" cxnId="{A68DABE3-8668-4B2E-BDB4-373E2F48BB14}">
      <dgm:prSet/>
      <dgm:spPr/>
      <dgm:t>
        <a:bodyPr/>
        <a:lstStyle/>
        <a:p>
          <a:endParaRPr lang="en-US"/>
        </a:p>
      </dgm:t>
    </dgm:pt>
    <dgm:pt modelId="{39E78995-D603-4A7C-9EBD-C2855FA2616D}">
      <dgm:prSet phldrT="[Text]"/>
      <dgm:spPr/>
      <dgm:t>
        <a:bodyPr/>
        <a:lstStyle/>
        <a:p>
          <a:r>
            <a:rPr lang="en-US" dirty="0" smtClean="0"/>
            <a:t>Logic </a:t>
          </a:r>
        </a:p>
        <a:p>
          <a:r>
            <a:rPr lang="en-US" dirty="0" err="1" smtClean="0"/>
            <a:t>giao</a:t>
          </a:r>
          <a:r>
            <a:rPr lang="en-US" dirty="0" smtClean="0"/>
            <a:t> </a:t>
          </a:r>
          <a:r>
            <a:rPr lang="en-US" dirty="0" err="1" smtClean="0"/>
            <a:t>dịch</a:t>
          </a:r>
          <a:endParaRPr lang="en-US" dirty="0"/>
        </a:p>
      </dgm:t>
    </dgm:pt>
    <dgm:pt modelId="{883E5E8D-366E-4CBB-9B84-F83DAC1C643D}" type="parTrans" cxnId="{5DB1C35E-7FEE-4BD0-9470-B8799EDCC549}">
      <dgm:prSet/>
      <dgm:spPr/>
      <dgm:t>
        <a:bodyPr/>
        <a:lstStyle/>
        <a:p>
          <a:endParaRPr lang="en-US"/>
        </a:p>
      </dgm:t>
    </dgm:pt>
    <dgm:pt modelId="{EA3638B4-6F57-4A16-A29D-25FE76664564}" type="sibTrans" cxnId="{5DB1C35E-7FEE-4BD0-9470-B8799EDCC549}">
      <dgm:prSet/>
      <dgm:spPr/>
      <dgm:t>
        <a:bodyPr/>
        <a:lstStyle/>
        <a:p>
          <a:endParaRPr lang="en-US"/>
        </a:p>
      </dgm:t>
    </dgm:pt>
    <dgm:pt modelId="{8CA15284-3E07-43E8-A77B-1EDDB0DFC20C}">
      <dgm:prSet phldrT="[Text]"/>
      <dgm:spPr/>
      <dgm:t>
        <a:bodyPr/>
        <a:lstStyle/>
        <a:p>
          <a:r>
            <a:rPr lang="en-US" dirty="0" smtClean="0"/>
            <a:t>Push</a:t>
          </a:r>
          <a:endParaRPr lang="en-US" dirty="0"/>
        </a:p>
      </dgm:t>
    </dgm:pt>
    <dgm:pt modelId="{48264F85-1427-424C-BE73-E87736EB5BAA}" type="parTrans" cxnId="{CEDC5467-2F59-4C0A-A1B8-E3E76DEC6BB7}">
      <dgm:prSet/>
      <dgm:spPr/>
      <dgm:t>
        <a:bodyPr/>
        <a:lstStyle/>
        <a:p>
          <a:endParaRPr lang="en-US"/>
        </a:p>
      </dgm:t>
    </dgm:pt>
    <dgm:pt modelId="{C60F1DAA-5753-4A9A-9D14-F7D1D45DF8AA}" type="sibTrans" cxnId="{CEDC5467-2F59-4C0A-A1B8-E3E76DEC6BB7}">
      <dgm:prSet/>
      <dgm:spPr/>
      <dgm:t>
        <a:bodyPr/>
        <a:lstStyle/>
        <a:p>
          <a:endParaRPr lang="en-US"/>
        </a:p>
      </dgm:t>
    </dgm:pt>
    <dgm:pt modelId="{694B98A3-E5E2-4BE2-89EE-62BC64B52ED1}">
      <dgm:prSet phldrT="[Text]"/>
      <dgm:spPr/>
      <dgm:t>
        <a:bodyPr/>
        <a:lstStyle/>
        <a:p>
          <a:r>
            <a:rPr lang="en-US" dirty="0" err="1" smtClean="0"/>
            <a:t>UpdateOTA</a:t>
          </a:r>
          <a:endParaRPr lang="en-US" dirty="0"/>
        </a:p>
      </dgm:t>
    </dgm:pt>
    <dgm:pt modelId="{C96BE745-70F1-4253-A55A-B482A972D7F5}" type="parTrans" cxnId="{5F61CC6E-CAE3-43CD-8919-A7E3B8C5C413}">
      <dgm:prSet/>
      <dgm:spPr/>
      <dgm:t>
        <a:bodyPr/>
        <a:lstStyle/>
        <a:p>
          <a:endParaRPr lang="en-US"/>
        </a:p>
      </dgm:t>
    </dgm:pt>
    <dgm:pt modelId="{4302E08B-FAB7-4B1F-8903-74739D91CD85}" type="sibTrans" cxnId="{5F61CC6E-CAE3-43CD-8919-A7E3B8C5C413}">
      <dgm:prSet/>
      <dgm:spPr/>
      <dgm:t>
        <a:bodyPr/>
        <a:lstStyle/>
        <a:p>
          <a:endParaRPr lang="en-US"/>
        </a:p>
      </dgm:t>
    </dgm:pt>
    <dgm:pt modelId="{E93DDB90-189D-4372-9F87-90B2D8294998}">
      <dgm:prSet phldrT="[Text]"/>
      <dgm:spPr/>
      <dgm:t>
        <a:bodyPr/>
        <a:lstStyle/>
        <a:p>
          <a:r>
            <a:rPr lang="en-US" dirty="0" err="1" smtClean="0"/>
            <a:t>FirmwareOTA</a:t>
          </a:r>
          <a:endParaRPr lang="en-US" dirty="0"/>
        </a:p>
      </dgm:t>
    </dgm:pt>
    <dgm:pt modelId="{BA70C7F3-6C4C-4090-AF6A-FF0AD07E5CF3}" type="parTrans" cxnId="{80D16E8C-22B5-40B9-83CB-B054334F0DC2}">
      <dgm:prSet/>
      <dgm:spPr/>
      <dgm:t>
        <a:bodyPr/>
        <a:lstStyle/>
        <a:p>
          <a:endParaRPr lang="en-US"/>
        </a:p>
      </dgm:t>
    </dgm:pt>
    <dgm:pt modelId="{0D30F7A7-D5B6-40C7-91B3-B92BB729DC04}" type="sibTrans" cxnId="{80D16E8C-22B5-40B9-83CB-B054334F0DC2}">
      <dgm:prSet/>
      <dgm:spPr/>
      <dgm:t>
        <a:bodyPr/>
        <a:lstStyle/>
        <a:p>
          <a:endParaRPr lang="en-US"/>
        </a:p>
      </dgm:t>
    </dgm:pt>
    <dgm:pt modelId="{14EA193C-7C73-40AA-A645-7B25C20A95BD}">
      <dgm:prSet phldrT="[Text]"/>
      <dgm:spPr/>
      <dgm:t>
        <a:bodyPr/>
        <a:lstStyle/>
        <a:p>
          <a:r>
            <a:rPr lang="en-US" dirty="0" smtClean="0"/>
            <a:t>Query</a:t>
          </a:r>
          <a:endParaRPr lang="en-US" dirty="0"/>
        </a:p>
      </dgm:t>
    </dgm:pt>
    <dgm:pt modelId="{2543783E-1A83-4466-8EAD-8BC7FCB2B142}" type="parTrans" cxnId="{63FF2226-B16A-4386-A393-20CA962CE69A}">
      <dgm:prSet/>
      <dgm:spPr/>
      <dgm:t>
        <a:bodyPr/>
        <a:lstStyle/>
        <a:p>
          <a:endParaRPr lang="en-US"/>
        </a:p>
      </dgm:t>
    </dgm:pt>
    <dgm:pt modelId="{7330FECE-ED3E-4465-A9F2-7FE81A6FB930}" type="sibTrans" cxnId="{63FF2226-B16A-4386-A393-20CA962CE69A}">
      <dgm:prSet/>
      <dgm:spPr/>
      <dgm:t>
        <a:bodyPr/>
        <a:lstStyle/>
        <a:p>
          <a:endParaRPr lang="en-US"/>
        </a:p>
      </dgm:t>
    </dgm:pt>
    <dgm:pt modelId="{ACB73A22-D9C0-4BD7-B132-C0B1936F464E}">
      <dgm:prSet phldrT="[Text]"/>
      <dgm:spPr/>
      <dgm:t>
        <a:bodyPr/>
        <a:lstStyle/>
        <a:p>
          <a:r>
            <a:rPr lang="en-US" dirty="0" smtClean="0"/>
            <a:t>Verify</a:t>
          </a:r>
          <a:endParaRPr lang="en-US" dirty="0"/>
        </a:p>
      </dgm:t>
    </dgm:pt>
    <dgm:pt modelId="{C318038D-E7A4-4804-B025-70458EC8DE04}" type="parTrans" cxnId="{35ABF929-BB90-400C-9DCF-44D086DC0EA4}">
      <dgm:prSet/>
      <dgm:spPr/>
      <dgm:t>
        <a:bodyPr/>
        <a:lstStyle/>
        <a:p>
          <a:endParaRPr lang="en-US"/>
        </a:p>
      </dgm:t>
    </dgm:pt>
    <dgm:pt modelId="{F07B6BB7-0E8C-4C2A-982A-7FF975606532}" type="sibTrans" cxnId="{35ABF929-BB90-400C-9DCF-44D086DC0EA4}">
      <dgm:prSet/>
      <dgm:spPr/>
      <dgm:t>
        <a:bodyPr/>
        <a:lstStyle/>
        <a:p>
          <a:endParaRPr lang="en-US"/>
        </a:p>
      </dgm:t>
    </dgm:pt>
    <dgm:pt modelId="{70D62B0B-AE08-4376-BFD6-574FF35D5E60}">
      <dgm:prSet phldrT="[Text]"/>
      <dgm:spPr/>
      <dgm:t>
        <a:bodyPr/>
        <a:lstStyle/>
        <a:p>
          <a:r>
            <a:rPr lang="en-US" dirty="0" smtClean="0"/>
            <a:t>Other</a:t>
          </a:r>
          <a:endParaRPr lang="en-US" dirty="0"/>
        </a:p>
      </dgm:t>
    </dgm:pt>
    <dgm:pt modelId="{434C11B9-6267-46AA-8B43-05915ADA614C}" type="parTrans" cxnId="{7FC07334-E17C-4EF0-BBAB-1398D1230271}">
      <dgm:prSet/>
      <dgm:spPr/>
      <dgm:t>
        <a:bodyPr/>
        <a:lstStyle/>
        <a:p>
          <a:endParaRPr lang="en-US"/>
        </a:p>
      </dgm:t>
    </dgm:pt>
    <dgm:pt modelId="{B8A24DA8-094A-4B88-A3A7-9DB7843DDECB}" type="sibTrans" cxnId="{7FC07334-E17C-4EF0-BBAB-1398D1230271}">
      <dgm:prSet/>
      <dgm:spPr/>
      <dgm:t>
        <a:bodyPr/>
        <a:lstStyle/>
        <a:p>
          <a:endParaRPr lang="en-US"/>
        </a:p>
      </dgm:t>
    </dgm:pt>
    <dgm:pt modelId="{B59365D6-69A3-4B1A-B22E-4F58119BB469}" type="pres">
      <dgm:prSet presAssocID="{6ADA6F58-8AFA-4AB5-8AC3-F6A5DBAFC662}" presName="hierChild1" presStyleCnt="0">
        <dgm:presLayoutVars>
          <dgm:chPref val="1"/>
          <dgm:dir/>
          <dgm:animOne val="branch"/>
          <dgm:animLvl val="lvl"/>
          <dgm:resizeHandles/>
        </dgm:presLayoutVars>
      </dgm:prSet>
      <dgm:spPr/>
      <dgm:t>
        <a:bodyPr/>
        <a:lstStyle/>
        <a:p>
          <a:endParaRPr lang="en-US"/>
        </a:p>
      </dgm:t>
    </dgm:pt>
    <dgm:pt modelId="{A576170C-EE50-4A63-A69A-49E00410DAE9}" type="pres">
      <dgm:prSet presAssocID="{9603DA08-C257-48E9-94C6-BFFDBDE50966}" presName="hierRoot1" presStyleCnt="0"/>
      <dgm:spPr/>
    </dgm:pt>
    <dgm:pt modelId="{2C53EE9D-3560-4146-A61D-00EA6B9D7149}" type="pres">
      <dgm:prSet presAssocID="{9603DA08-C257-48E9-94C6-BFFDBDE50966}" presName="composite" presStyleCnt="0"/>
      <dgm:spPr/>
    </dgm:pt>
    <dgm:pt modelId="{78A2ED09-1B8F-40B8-9C17-FA96157F357C}" type="pres">
      <dgm:prSet presAssocID="{9603DA08-C257-48E9-94C6-BFFDBDE50966}" presName="background" presStyleLbl="node0" presStyleIdx="0" presStyleCnt="1"/>
      <dgm:spPr>
        <a:solidFill>
          <a:srgbClr val="42B5A6"/>
        </a:solidFill>
      </dgm:spPr>
    </dgm:pt>
    <dgm:pt modelId="{167A2635-020C-48D2-871D-DD5237E61719}" type="pres">
      <dgm:prSet presAssocID="{9603DA08-C257-48E9-94C6-BFFDBDE50966}" presName="text" presStyleLbl="fgAcc0" presStyleIdx="0" presStyleCnt="1">
        <dgm:presLayoutVars>
          <dgm:chPref val="3"/>
        </dgm:presLayoutVars>
      </dgm:prSet>
      <dgm:spPr/>
      <dgm:t>
        <a:bodyPr/>
        <a:lstStyle/>
        <a:p>
          <a:endParaRPr lang="en-US"/>
        </a:p>
      </dgm:t>
    </dgm:pt>
    <dgm:pt modelId="{52ED3EA0-31D6-4253-BDAE-60C8D0E48D47}" type="pres">
      <dgm:prSet presAssocID="{9603DA08-C257-48E9-94C6-BFFDBDE50966}" presName="hierChild2" presStyleCnt="0"/>
      <dgm:spPr/>
    </dgm:pt>
    <dgm:pt modelId="{502E6994-7A61-4B16-BAF5-EADBD668AFB6}" type="pres">
      <dgm:prSet presAssocID="{83D9A167-705C-4627-8558-E249E6A2B4B4}" presName="Name10" presStyleLbl="parChTrans1D2" presStyleIdx="0" presStyleCnt="2"/>
      <dgm:spPr/>
      <dgm:t>
        <a:bodyPr/>
        <a:lstStyle/>
        <a:p>
          <a:endParaRPr lang="en-US"/>
        </a:p>
      </dgm:t>
    </dgm:pt>
    <dgm:pt modelId="{68019FE1-2D6A-480F-ACFE-19FE723D0B8C}" type="pres">
      <dgm:prSet presAssocID="{08A13877-94E3-4CD1-AA38-805EDEB07E22}" presName="hierRoot2" presStyleCnt="0"/>
      <dgm:spPr/>
    </dgm:pt>
    <dgm:pt modelId="{5C428C3A-CDBC-4346-BC37-B89132A47965}" type="pres">
      <dgm:prSet presAssocID="{08A13877-94E3-4CD1-AA38-805EDEB07E22}" presName="composite2" presStyleCnt="0"/>
      <dgm:spPr/>
    </dgm:pt>
    <dgm:pt modelId="{1C4F9281-4CF5-475D-9947-80340110400F}" type="pres">
      <dgm:prSet presAssocID="{08A13877-94E3-4CD1-AA38-805EDEB07E22}" presName="background2" presStyleLbl="node2" presStyleIdx="0" presStyleCnt="2"/>
      <dgm:spPr/>
    </dgm:pt>
    <dgm:pt modelId="{C7B29FD7-0468-4AF1-8A9D-5E714A8655D9}" type="pres">
      <dgm:prSet presAssocID="{08A13877-94E3-4CD1-AA38-805EDEB07E22}" presName="text2" presStyleLbl="fgAcc2" presStyleIdx="0" presStyleCnt="2">
        <dgm:presLayoutVars>
          <dgm:chPref val="3"/>
        </dgm:presLayoutVars>
      </dgm:prSet>
      <dgm:spPr/>
      <dgm:t>
        <a:bodyPr/>
        <a:lstStyle/>
        <a:p>
          <a:endParaRPr lang="en-US"/>
        </a:p>
      </dgm:t>
    </dgm:pt>
    <dgm:pt modelId="{D7C4E604-7349-4209-9BD8-0FB725020FFF}" type="pres">
      <dgm:prSet presAssocID="{08A13877-94E3-4CD1-AA38-805EDEB07E22}" presName="hierChild3" presStyleCnt="0"/>
      <dgm:spPr/>
    </dgm:pt>
    <dgm:pt modelId="{26679BF1-AC45-4323-A527-D46A1F61EC4C}" type="pres">
      <dgm:prSet presAssocID="{43E8EDE3-EF5C-4F38-A7DB-7DBD55DF8E0A}" presName="Name17" presStyleLbl="parChTrans1D3" presStyleIdx="0" presStyleCnt="8"/>
      <dgm:spPr/>
      <dgm:t>
        <a:bodyPr/>
        <a:lstStyle/>
        <a:p>
          <a:endParaRPr lang="en-US"/>
        </a:p>
      </dgm:t>
    </dgm:pt>
    <dgm:pt modelId="{D53D1D0D-6A59-43D1-B9DF-CD0C8C2450D6}" type="pres">
      <dgm:prSet presAssocID="{CDCEE98C-7FDE-4560-84D9-53C8306FD523}" presName="hierRoot3" presStyleCnt="0"/>
      <dgm:spPr/>
    </dgm:pt>
    <dgm:pt modelId="{0B3318D6-FB12-4FD0-94E8-A52D56A14520}" type="pres">
      <dgm:prSet presAssocID="{CDCEE98C-7FDE-4560-84D9-53C8306FD523}" presName="composite3" presStyleCnt="0"/>
      <dgm:spPr/>
    </dgm:pt>
    <dgm:pt modelId="{0BF24356-1FCB-414C-842F-F686D6AD7A66}" type="pres">
      <dgm:prSet presAssocID="{CDCEE98C-7FDE-4560-84D9-53C8306FD523}" presName="background3" presStyleLbl="node3" presStyleIdx="0" presStyleCnt="8"/>
      <dgm:spPr/>
    </dgm:pt>
    <dgm:pt modelId="{565185CB-2C0D-4651-A628-2B24266376AB}" type="pres">
      <dgm:prSet presAssocID="{CDCEE98C-7FDE-4560-84D9-53C8306FD523}" presName="text3" presStyleLbl="fgAcc3" presStyleIdx="0" presStyleCnt="8">
        <dgm:presLayoutVars>
          <dgm:chPref val="3"/>
        </dgm:presLayoutVars>
      </dgm:prSet>
      <dgm:spPr/>
      <dgm:t>
        <a:bodyPr/>
        <a:lstStyle/>
        <a:p>
          <a:endParaRPr lang="en-US"/>
        </a:p>
      </dgm:t>
    </dgm:pt>
    <dgm:pt modelId="{24E51A47-489D-44C6-B84B-D4BBCA99762C}" type="pres">
      <dgm:prSet presAssocID="{CDCEE98C-7FDE-4560-84D9-53C8306FD523}" presName="hierChild4" presStyleCnt="0"/>
      <dgm:spPr/>
    </dgm:pt>
    <dgm:pt modelId="{7C34D348-3F3C-48A9-9863-EF605D357A5A}" type="pres">
      <dgm:prSet presAssocID="{9ABF1DFA-686F-4EE1-B204-F02F504A4CC2}" presName="Name17" presStyleLbl="parChTrans1D3" presStyleIdx="1" presStyleCnt="8"/>
      <dgm:spPr/>
      <dgm:t>
        <a:bodyPr/>
        <a:lstStyle/>
        <a:p>
          <a:endParaRPr lang="en-US"/>
        </a:p>
      </dgm:t>
    </dgm:pt>
    <dgm:pt modelId="{D7ABD52C-1D17-4B15-BCD2-1ECD0128E8E8}" type="pres">
      <dgm:prSet presAssocID="{A3795AB3-E7F2-48E8-BF8F-7F55E78DEDC4}" presName="hierRoot3" presStyleCnt="0"/>
      <dgm:spPr/>
    </dgm:pt>
    <dgm:pt modelId="{03E89BA9-7FB1-4D0F-AD8F-DA7468FB4053}" type="pres">
      <dgm:prSet presAssocID="{A3795AB3-E7F2-48E8-BF8F-7F55E78DEDC4}" presName="composite3" presStyleCnt="0"/>
      <dgm:spPr/>
    </dgm:pt>
    <dgm:pt modelId="{0B2C3B05-AE4C-40A8-997D-E8B32F08398A}" type="pres">
      <dgm:prSet presAssocID="{A3795AB3-E7F2-48E8-BF8F-7F55E78DEDC4}" presName="background3" presStyleLbl="node3" presStyleIdx="1" presStyleCnt="8"/>
      <dgm:spPr/>
    </dgm:pt>
    <dgm:pt modelId="{95F67F74-D2A4-4C27-92B0-60D7B5D4CC27}" type="pres">
      <dgm:prSet presAssocID="{A3795AB3-E7F2-48E8-BF8F-7F55E78DEDC4}" presName="text3" presStyleLbl="fgAcc3" presStyleIdx="1" presStyleCnt="8">
        <dgm:presLayoutVars>
          <dgm:chPref val="3"/>
        </dgm:presLayoutVars>
      </dgm:prSet>
      <dgm:spPr/>
      <dgm:t>
        <a:bodyPr/>
        <a:lstStyle/>
        <a:p>
          <a:endParaRPr lang="en-US"/>
        </a:p>
      </dgm:t>
    </dgm:pt>
    <dgm:pt modelId="{C9646198-419E-4F7C-A74D-4678DE451074}" type="pres">
      <dgm:prSet presAssocID="{A3795AB3-E7F2-48E8-BF8F-7F55E78DEDC4}" presName="hierChild4" presStyleCnt="0"/>
      <dgm:spPr/>
    </dgm:pt>
    <dgm:pt modelId="{DE5C6CE4-BFAD-452F-AF24-7EE90E632072}" type="pres">
      <dgm:prSet presAssocID="{BA70C7F3-6C4C-4090-AF6A-FF0AD07E5CF3}" presName="Name17" presStyleLbl="parChTrans1D3" presStyleIdx="2" presStyleCnt="8"/>
      <dgm:spPr/>
      <dgm:t>
        <a:bodyPr/>
        <a:lstStyle/>
        <a:p>
          <a:endParaRPr lang="en-US"/>
        </a:p>
      </dgm:t>
    </dgm:pt>
    <dgm:pt modelId="{F4BD5241-8155-4C04-87F3-69BC6A35C998}" type="pres">
      <dgm:prSet presAssocID="{E93DDB90-189D-4372-9F87-90B2D8294998}" presName="hierRoot3" presStyleCnt="0"/>
      <dgm:spPr/>
    </dgm:pt>
    <dgm:pt modelId="{C6E6B188-D852-45E3-868C-1C82BDE822AD}" type="pres">
      <dgm:prSet presAssocID="{E93DDB90-189D-4372-9F87-90B2D8294998}" presName="composite3" presStyleCnt="0"/>
      <dgm:spPr/>
    </dgm:pt>
    <dgm:pt modelId="{1CE9A5FB-6ACC-429F-A9D5-1859FA1ABD5F}" type="pres">
      <dgm:prSet presAssocID="{E93DDB90-189D-4372-9F87-90B2D8294998}" presName="background3" presStyleLbl="node3" presStyleIdx="2" presStyleCnt="8"/>
      <dgm:spPr/>
    </dgm:pt>
    <dgm:pt modelId="{2DF39392-7AC4-40C8-B938-F639E231F84F}" type="pres">
      <dgm:prSet presAssocID="{E93DDB90-189D-4372-9F87-90B2D8294998}" presName="text3" presStyleLbl="fgAcc3" presStyleIdx="2" presStyleCnt="8">
        <dgm:presLayoutVars>
          <dgm:chPref val="3"/>
        </dgm:presLayoutVars>
      </dgm:prSet>
      <dgm:spPr/>
      <dgm:t>
        <a:bodyPr/>
        <a:lstStyle/>
        <a:p>
          <a:endParaRPr lang="en-US"/>
        </a:p>
      </dgm:t>
    </dgm:pt>
    <dgm:pt modelId="{FC82DE81-6511-4BF5-95D2-940187697046}" type="pres">
      <dgm:prSet presAssocID="{E93DDB90-189D-4372-9F87-90B2D8294998}" presName="hierChild4" presStyleCnt="0"/>
      <dgm:spPr/>
    </dgm:pt>
    <dgm:pt modelId="{7BBF12E8-C4F9-4F71-B3FE-75C0C2503A80}" type="pres">
      <dgm:prSet presAssocID="{C96BE745-70F1-4253-A55A-B482A972D7F5}" presName="Name17" presStyleLbl="parChTrans1D3" presStyleIdx="3" presStyleCnt="8"/>
      <dgm:spPr/>
      <dgm:t>
        <a:bodyPr/>
        <a:lstStyle/>
        <a:p>
          <a:endParaRPr lang="en-US"/>
        </a:p>
      </dgm:t>
    </dgm:pt>
    <dgm:pt modelId="{9D8E9564-EE33-40CE-A39E-784BDED93018}" type="pres">
      <dgm:prSet presAssocID="{694B98A3-E5E2-4BE2-89EE-62BC64B52ED1}" presName="hierRoot3" presStyleCnt="0"/>
      <dgm:spPr/>
    </dgm:pt>
    <dgm:pt modelId="{1AD0D6BD-7A5C-4087-9D17-266202DD9957}" type="pres">
      <dgm:prSet presAssocID="{694B98A3-E5E2-4BE2-89EE-62BC64B52ED1}" presName="composite3" presStyleCnt="0"/>
      <dgm:spPr/>
    </dgm:pt>
    <dgm:pt modelId="{DBDD77F6-041B-4162-B839-093BE38DCC81}" type="pres">
      <dgm:prSet presAssocID="{694B98A3-E5E2-4BE2-89EE-62BC64B52ED1}" presName="background3" presStyleLbl="node3" presStyleIdx="3" presStyleCnt="8"/>
      <dgm:spPr/>
    </dgm:pt>
    <dgm:pt modelId="{FDDD5A46-B052-4BB6-94ED-91E1524841CB}" type="pres">
      <dgm:prSet presAssocID="{694B98A3-E5E2-4BE2-89EE-62BC64B52ED1}" presName="text3" presStyleLbl="fgAcc3" presStyleIdx="3" presStyleCnt="8">
        <dgm:presLayoutVars>
          <dgm:chPref val="3"/>
        </dgm:presLayoutVars>
      </dgm:prSet>
      <dgm:spPr/>
      <dgm:t>
        <a:bodyPr/>
        <a:lstStyle/>
        <a:p>
          <a:endParaRPr lang="en-US"/>
        </a:p>
      </dgm:t>
    </dgm:pt>
    <dgm:pt modelId="{CA3F6F61-4D49-4557-BC80-80179451B18C}" type="pres">
      <dgm:prSet presAssocID="{694B98A3-E5E2-4BE2-89EE-62BC64B52ED1}" presName="hierChild4" presStyleCnt="0"/>
      <dgm:spPr/>
    </dgm:pt>
    <dgm:pt modelId="{F9B48DAD-DAD9-4E4D-8E34-C1DED693A809}" type="pres">
      <dgm:prSet presAssocID="{883E5E8D-366E-4CBB-9B84-F83DAC1C643D}" presName="Name10" presStyleLbl="parChTrans1D2" presStyleIdx="1" presStyleCnt="2"/>
      <dgm:spPr/>
      <dgm:t>
        <a:bodyPr/>
        <a:lstStyle/>
        <a:p>
          <a:endParaRPr lang="en-US"/>
        </a:p>
      </dgm:t>
    </dgm:pt>
    <dgm:pt modelId="{421A32D5-2BBF-4621-8253-318B3B00DE46}" type="pres">
      <dgm:prSet presAssocID="{39E78995-D603-4A7C-9EBD-C2855FA2616D}" presName="hierRoot2" presStyleCnt="0"/>
      <dgm:spPr/>
    </dgm:pt>
    <dgm:pt modelId="{875A17F5-D080-41B1-BC36-7BBA04D2F477}" type="pres">
      <dgm:prSet presAssocID="{39E78995-D603-4A7C-9EBD-C2855FA2616D}" presName="composite2" presStyleCnt="0"/>
      <dgm:spPr/>
    </dgm:pt>
    <dgm:pt modelId="{4042E9D2-E215-41B5-B0C0-ECAB8A091A07}" type="pres">
      <dgm:prSet presAssocID="{39E78995-D603-4A7C-9EBD-C2855FA2616D}" presName="background2" presStyleLbl="node2" presStyleIdx="1" presStyleCnt="2"/>
      <dgm:spPr/>
    </dgm:pt>
    <dgm:pt modelId="{83ED1A13-B088-4729-8A43-40722A056553}" type="pres">
      <dgm:prSet presAssocID="{39E78995-D603-4A7C-9EBD-C2855FA2616D}" presName="text2" presStyleLbl="fgAcc2" presStyleIdx="1" presStyleCnt="2">
        <dgm:presLayoutVars>
          <dgm:chPref val="3"/>
        </dgm:presLayoutVars>
      </dgm:prSet>
      <dgm:spPr/>
      <dgm:t>
        <a:bodyPr/>
        <a:lstStyle/>
        <a:p>
          <a:endParaRPr lang="en-US"/>
        </a:p>
      </dgm:t>
    </dgm:pt>
    <dgm:pt modelId="{E59C83CC-5B96-4895-9603-AC534D5E6563}" type="pres">
      <dgm:prSet presAssocID="{39E78995-D603-4A7C-9EBD-C2855FA2616D}" presName="hierChild3" presStyleCnt="0"/>
      <dgm:spPr/>
    </dgm:pt>
    <dgm:pt modelId="{EF8D1C1A-7F0E-49E6-9F36-B83046763B1D}" type="pres">
      <dgm:prSet presAssocID="{48264F85-1427-424C-BE73-E87736EB5BAA}" presName="Name17" presStyleLbl="parChTrans1D3" presStyleIdx="4" presStyleCnt="8"/>
      <dgm:spPr/>
      <dgm:t>
        <a:bodyPr/>
        <a:lstStyle/>
        <a:p>
          <a:endParaRPr lang="en-US"/>
        </a:p>
      </dgm:t>
    </dgm:pt>
    <dgm:pt modelId="{F6986738-13AA-4E87-B209-C101CA171AF6}" type="pres">
      <dgm:prSet presAssocID="{8CA15284-3E07-43E8-A77B-1EDDB0DFC20C}" presName="hierRoot3" presStyleCnt="0"/>
      <dgm:spPr/>
    </dgm:pt>
    <dgm:pt modelId="{D2066DD4-E390-46EC-B290-BAC60E89D0E2}" type="pres">
      <dgm:prSet presAssocID="{8CA15284-3E07-43E8-A77B-1EDDB0DFC20C}" presName="composite3" presStyleCnt="0"/>
      <dgm:spPr/>
    </dgm:pt>
    <dgm:pt modelId="{CC67E13E-7D70-439B-A4FF-F13134469959}" type="pres">
      <dgm:prSet presAssocID="{8CA15284-3E07-43E8-A77B-1EDDB0DFC20C}" presName="background3" presStyleLbl="node3" presStyleIdx="4" presStyleCnt="8"/>
      <dgm:spPr/>
    </dgm:pt>
    <dgm:pt modelId="{8E22AE4C-2BCB-414C-ACFC-4FED1E4DB6FF}" type="pres">
      <dgm:prSet presAssocID="{8CA15284-3E07-43E8-A77B-1EDDB0DFC20C}" presName="text3" presStyleLbl="fgAcc3" presStyleIdx="4" presStyleCnt="8">
        <dgm:presLayoutVars>
          <dgm:chPref val="3"/>
        </dgm:presLayoutVars>
      </dgm:prSet>
      <dgm:spPr/>
      <dgm:t>
        <a:bodyPr/>
        <a:lstStyle/>
        <a:p>
          <a:endParaRPr lang="en-US"/>
        </a:p>
      </dgm:t>
    </dgm:pt>
    <dgm:pt modelId="{17CA5CF5-33EA-4636-BA78-AC2F538B6FCF}" type="pres">
      <dgm:prSet presAssocID="{8CA15284-3E07-43E8-A77B-1EDDB0DFC20C}" presName="hierChild4" presStyleCnt="0"/>
      <dgm:spPr/>
    </dgm:pt>
    <dgm:pt modelId="{81C28C7A-6F37-4C88-A033-42A2445E4A7D}" type="pres">
      <dgm:prSet presAssocID="{C318038D-E7A4-4804-B025-70458EC8DE04}" presName="Name17" presStyleLbl="parChTrans1D3" presStyleIdx="5" presStyleCnt="8"/>
      <dgm:spPr/>
      <dgm:t>
        <a:bodyPr/>
        <a:lstStyle/>
        <a:p>
          <a:endParaRPr lang="en-US"/>
        </a:p>
      </dgm:t>
    </dgm:pt>
    <dgm:pt modelId="{8AA9F846-D245-4C02-9E26-78D64FDA49BB}" type="pres">
      <dgm:prSet presAssocID="{ACB73A22-D9C0-4BD7-B132-C0B1936F464E}" presName="hierRoot3" presStyleCnt="0"/>
      <dgm:spPr/>
    </dgm:pt>
    <dgm:pt modelId="{5F14D1E2-1218-480C-AEE9-4B2753F3301F}" type="pres">
      <dgm:prSet presAssocID="{ACB73A22-D9C0-4BD7-B132-C0B1936F464E}" presName="composite3" presStyleCnt="0"/>
      <dgm:spPr/>
    </dgm:pt>
    <dgm:pt modelId="{C1C33181-38B0-40A5-AA58-91FA0E1F35A2}" type="pres">
      <dgm:prSet presAssocID="{ACB73A22-D9C0-4BD7-B132-C0B1936F464E}" presName="background3" presStyleLbl="node3" presStyleIdx="5" presStyleCnt="8"/>
      <dgm:spPr/>
    </dgm:pt>
    <dgm:pt modelId="{C6F4AF21-9013-4156-9A4A-AE40A28F2224}" type="pres">
      <dgm:prSet presAssocID="{ACB73A22-D9C0-4BD7-B132-C0B1936F464E}" presName="text3" presStyleLbl="fgAcc3" presStyleIdx="5" presStyleCnt="8">
        <dgm:presLayoutVars>
          <dgm:chPref val="3"/>
        </dgm:presLayoutVars>
      </dgm:prSet>
      <dgm:spPr/>
      <dgm:t>
        <a:bodyPr/>
        <a:lstStyle/>
        <a:p>
          <a:endParaRPr lang="en-US"/>
        </a:p>
      </dgm:t>
    </dgm:pt>
    <dgm:pt modelId="{373EE837-85BA-4AFC-84D8-40AE857349D6}" type="pres">
      <dgm:prSet presAssocID="{ACB73A22-D9C0-4BD7-B132-C0B1936F464E}" presName="hierChild4" presStyleCnt="0"/>
      <dgm:spPr/>
    </dgm:pt>
    <dgm:pt modelId="{17A3FE1F-9BCD-4DA9-BD57-AE2FA72BD3AE}" type="pres">
      <dgm:prSet presAssocID="{2543783E-1A83-4466-8EAD-8BC7FCB2B142}" presName="Name17" presStyleLbl="parChTrans1D3" presStyleIdx="6" presStyleCnt="8"/>
      <dgm:spPr/>
      <dgm:t>
        <a:bodyPr/>
        <a:lstStyle/>
        <a:p>
          <a:endParaRPr lang="en-US"/>
        </a:p>
      </dgm:t>
    </dgm:pt>
    <dgm:pt modelId="{73433E0A-C7F5-4797-820A-538A21D46BE7}" type="pres">
      <dgm:prSet presAssocID="{14EA193C-7C73-40AA-A645-7B25C20A95BD}" presName="hierRoot3" presStyleCnt="0"/>
      <dgm:spPr/>
    </dgm:pt>
    <dgm:pt modelId="{002F1D27-E221-43CB-9024-ECA2A65EA1FB}" type="pres">
      <dgm:prSet presAssocID="{14EA193C-7C73-40AA-A645-7B25C20A95BD}" presName="composite3" presStyleCnt="0"/>
      <dgm:spPr/>
    </dgm:pt>
    <dgm:pt modelId="{83C68BCD-1904-44FE-94A3-425378FD942F}" type="pres">
      <dgm:prSet presAssocID="{14EA193C-7C73-40AA-A645-7B25C20A95BD}" presName="background3" presStyleLbl="node3" presStyleIdx="6" presStyleCnt="8"/>
      <dgm:spPr/>
    </dgm:pt>
    <dgm:pt modelId="{5E35D820-A15A-4E3C-B30C-49E1611CD5B7}" type="pres">
      <dgm:prSet presAssocID="{14EA193C-7C73-40AA-A645-7B25C20A95BD}" presName="text3" presStyleLbl="fgAcc3" presStyleIdx="6" presStyleCnt="8">
        <dgm:presLayoutVars>
          <dgm:chPref val="3"/>
        </dgm:presLayoutVars>
      </dgm:prSet>
      <dgm:spPr/>
      <dgm:t>
        <a:bodyPr/>
        <a:lstStyle/>
        <a:p>
          <a:endParaRPr lang="en-US"/>
        </a:p>
      </dgm:t>
    </dgm:pt>
    <dgm:pt modelId="{E34741FB-DCD4-464B-A5DE-FC7487068C55}" type="pres">
      <dgm:prSet presAssocID="{14EA193C-7C73-40AA-A645-7B25C20A95BD}" presName="hierChild4" presStyleCnt="0"/>
      <dgm:spPr/>
    </dgm:pt>
    <dgm:pt modelId="{86918DDD-AE57-4641-A759-9B7EB52D45EB}" type="pres">
      <dgm:prSet presAssocID="{434C11B9-6267-46AA-8B43-05915ADA614C}" presName="Name17" presStyleLbl="parChTrans1D3" presStyleIdx="7" presStyleCnt="8"/>
      <dgm:spPr/>
      <dgm:t>
        <a:bodyPr/>
        <a:lstStyle/>
        <a:p>
          <a:endParaRPr lang="en-US"/>
        </a:p>
      </dgm:t>
    </dgm:pt>
    <dgm:pt modelId="{68D8D273-2E8D-440F-A020-DC855BD31DBD}" type="pres">
      <dgm:prSet presAssocID="{70D62B0B-AE08-4376-BFD6-574FF35D5E60}" presName="hierRoot3" presStyleCnt="0"/>
      <dgm:spPr/>
    </dgm:pt>
    <dgm:pt modelId="{70E222B5-2006-4C92-916E-CB5EFC265F39}" type="pres">
      <dgm:prSet presAssocID="{70D62B0B-AE08-4376-BFD6-574FF35D5E60}" presName="composite3" presStyleCnt="0"/>
      <dgm:spPr/>
    </dgm:pt>
    <dgm:pt modelId="{886C32EF-9200-4EC6-89C2-71F05FFCCEAA}" type="pres">
      <dgm:prSet presAssocID="{70D62B0B-AE08-4376-BFD6-574FF35D5E60}" presName="background3" presStyleLbl="node3" presStyleIdx="7" presStyleCnt="8"/>
      <dgm:spPr/>
    </dgm:pt>
    <dgm:pt modelId="{1381CB8B-DB8C-4BC8-B2FD-E47034F2404A}" type="pres">
      <dgm:prSet presAssocID="{70D62B0B-AE08-4376-BFD6-574FF35D5E60}" presName="text3" presStyleLbl="fgAcc3" presStyleIdx="7" presStyleCnt="8">
        <dgm:presLayoutVars>
          <dgm:chPref val="3"/>
        </dgm:presLayoutVars>
      </dgm:prSet>
      <dgm:spPr/>
      <dgm:t>
        <a:bodyPr/>
        <a:lstStyle/>
        <a:p>
          <a:endParaRPr lang="en-US"/>
        </a:p>
      </dgm:t>
    </dgm:pt>
    <dgm:pt modelId="{368D12EB-B7D2-4457-9355-3961C3B6AB71}" type="pres">
      <dgm:prSet presAssocID="{70D62B0B-AE08-4376-BFD6-574FF35D5E60}" presName="hierChild4" presStyleCnt="0"/>
      <dgm:spPr/>
    </dgm:pt>
  </dgm:ptLst>
  <dgm:cxnLst>
    <dgm:cxn modelId="{35ABF929-BB90-400C-9DCF-44D086DC0EA4}" srcId="{39E78995-D603-4A7C-9EBD-C2855FA2616D}" destId="{ACB73A22-D9C0-4BD7-B132-C0B1936F464E}" srcOrd="1" destOrd="0" parTransId="{C318038D-E7A4-4804-B025-70458EC8DE04}" sibTransId="{F07B6BB7-0E8C-4C2A-982A-7FF975606532}"/>
    <dgm:cxn modelId="{A68DABE3-8668-4B2E-BDB4-373E2F48BB14}" srcId="{08A13877-94E3-4CD1-AA38-805EDEB07E22}" destId="{A3795AB3-E7F2-48E8-BF8F-7F55E78DEDC4}" srcOrd="1" destOrd="0" parTransId="{9ABF1DFA-686F-4EE1-B204-F02F504A4CC2}" sibTransId="{DC38C403-7EA4-4927-9FF5-D9F7C66BEAF1}"/>
    <dgm:cxn modelId="{05E2AA2F-7E3C-47B0-832F-9D446BC8ADD0}" srcId="{9603DA08-C257-48E9-94C6-BFFDBDE50966}" destId="{08A13877-94E3-4CD1-AA38-805EDEB07E22}" srcOrd="0" destOrd="0" parTransId="{83D9A167-705C-4627-8558-E249E6A2B4B4}" sibTransId="{D5613CF9-2B93-43A2-8424-C1B351AA0BB9}"/>
    <dgm:cxn modelId="{4E5C89A0-4EFC-4BF8-A7F0-EB1E62269F1D}" type="presOf" srcId="{CDCEE98C-7FDE-4560-84D9-53C8306FD523}" destId="{565185CB-2C0D-4651-A628-2B24266376AB}" srcOrd="0" destOrd="0" presId="urn:microsoft.com/office/officeart/2005/8/layout/hierarchy1"/>
    <dgm:cxn modelId="{19DE9F9F-D2C3-4D3B-9CA3-F62CFECA29B7}" srcId="{08A13877-94E3-4CD1-AA38-805EDEB07E22}" destId="{CDCEE98C-7FDE-4560-84D9-53C8306FD523}" srcOrd="0" destOrd="0" parTransId="{43E8EDE3-EF5C-4F38-A7DB-7DBD55DF8E0A}" sibTransId="{19F6E675-F14C-49A0-A10D-9235D9475A3D}"/>
    <dgm:cxn modelId="{2B02A974-8EFC-4C71-A1FB-5DE46F1879E0}" type="presOf" srcId="{694B98A3-E5E2-4BE2-89EE-62BC64B52ED1}" destId="{FDDD5A46-B052-4BB6-94ED-91E1524841CB}" srcOrd="0" destOrd="0" presId="urn:microsoft.com/office/officeart/2005/8/layout/hierarchy1"/>
    <dgm:cxn modelId="{CB333AE0-C5FC-48A5-92F5-1E74DE2D6C78}" type="presOf" srcId="{ACB73A22-D9C0-4BD7-B132-C0B1936F464E}" destId="{C6F4AF21-9013-4156-9A4A-AE40A28F2224}" srcOrd="0" destOrd="0" presId="urn:microsoft.com/office/officeart/2005/8/layout/hierarchy1"/>
    <dgm:cxn modelId="{7FC07334-E17C-4EF0-BBAB-1398D1230271}" srcId="{39E78995-D603-4A7C-9EBD-C2855FA2616D}" destId="{70D62B0B-AE08-4376-BFD6-574FF35D5E60}" srcOrd="3" destOrd="0" parTransId="{434C11B9-6267-46AA-8B43-05915ADA614C}" sibTransId="{B8A24DA8-094A-4B88-A3A7-9DB7843DDECB}"/>
    <dgm:cxn modelId="{AEAB6420-B878-4003-BE38-9C41C9DACCDB}" type="presOf" srcId="{BA70C7F3-6C4C-4090-AF6A-FF0AD07E5CF3}" destId="{DE5C6CE4-BFAD-452F-AF24-7EE90E632072}" srcOrd="0" destOrd="0" presId="urn:microsoft.com/office/officeart/2005/8/layout/hierarchy1"/>
    <dgm:cxn modelId="{BF08F2CA-AA74-4893-AA87-226874603C59}" type="presOf" srcId="{E93DDB90-189D-4372-9F87-90B2D8294998}" destId="{2DF39392-7AC4-40C8-B938-F639E231F84F}" srcOrd="0" destOrd="0" presId="urn:microsoft.com/office/officeart/2005/8/layout/hierarchy1"/>
    <dgm:cxn modelId="{5F61CC6E-CAE3-43CD-8919-A7E3B8C5C413}" srcId="{08A13877-94E3-4CD1-AA38-805EDEB07E22}" destId="{694B98A3-E5E2-4BE2-89EE-62BC64B52ED1}" srcOrd="3" destOrd="0" parTransId="{C96BE745-70F1-4253-A55A-B482A972D7F5}" sibTransId="{4302E08B-FAB7-4B1F-8903-74739D91CD85}"/>
    <dgm:cxn modelId="{0C2CF559-4B96-4166-B4F3-6107216CF8F8}" type="presOf" srcId="{9ABF1DFA-686F-4EE1-B204-F02F504A4CC2}" destId="{7C34D348-3F3C-48A9-9863-EF605D357A5A}" srcOrd="0" destOrd="0" presId="urn:microsoft.com/office/officeart/2005/8/layout/hierarchy1"/>
    <dgm:cxn modelId="{63FF2226-B16A-4386-A393-20CA962CE69A}" srcId="{39E78995-D603-4A7C-9EBD-C2855FA2616D}" destId="{14EA193C-7C73-40AA-A645-7B25C20A95BD}" srcOrd="2" destOrd="0" parTransId="{2543783E-1A83-4466-8EAD-8BC7FCB2B142}" sibTransId="{7330FECE-ED3E-4465-A9F2-7FE81A6FB930}"/>
    <dgm:cxn modelId="{F2618F3D-981D-4A79-8FCB-056E7235C030}" type="presOf" srcId="{14EA193C-7C73-40AA-A645-7B25C20A95BD}" destId="{5E35D820-A15A-4E3C-B30C-49E1611CD5B7}" srcOrd="0" destOrd="0" presId="urn:microsoft.com/office/officeart/2005/8/layout/hierarchy1"/>
    <dgm:cxn modelId="{55A580DB-9BF3-482D-BB22-29947225F1CB}" type="presOf" srcId="{A3795AB3-E7F2-48E8-BF8F-7F55E78DEDC4}" destId="{95F67F74-D2A4-4C27-92B0-60D7B5D4CC27}" srcOrd="0" destOrd="0" presId="urn:microsoft.com/office/officeart/2005/8/layout/hierarchy1"/>
    <dgm:cxn modelId="{812E1203-4A23-461F-8173-AB255A283588}" type="presOf" srcId="{39E78995-D603-4A7C-9EBD-C2855FA2616D}" destId="{83ED1A13-B088-4729-8A43-40722A056553}" srcOrd="0" destOrd="0" presId="urn:microsoft.com/office/officeart/2005/8/layout/hierarchy1"/>
    <dgm:cxn modelId="{9CDB5400-1C2F-4343-9352-397101939BF3}" type="presOf" srcId="{43E8EDE3-EF5C-4F38-A7DB-7DBD55DF8E0A}" destId="{26679BF1-AC45-4323-A527-D46A1F61EC4C}" srcOrd="0" destOrd="0" presId="urn:microsoft.com/office/officeart/2005/8/layout/hierarchy1"/>
    <dgm:cxn modelId="{CEDC5467-2F59-4C0A-A1B8-E3E76DEC6BB7}" srcId="{39E78995-D603-4A7C-9EBD-C2855FA2616D}" destId="{8CA15284-3E07-43E8-A77B-1EDDB0DFC20C}" srcOrd="0" destOrd="0" parTransId="{48264F85-1427-424C-BE73-E87736EB5BAA}" sibTransId="{C60F1DAA-5753-4A9A-9D14-F7D1D45DF8AA}"/>
    <dgm:cxn modelId="{1BEC0A5B-3A73-4F98-9712-998941E53E64}" srcId="{6ADA6F58-8AFA-4AB5-8AC3-F6A5DBAFC662}" destId="{9603DA08-C257-48E9-94C6-BFFDBDE50966}" srcOrd="0" destOrd="0" parTransId="{F0FB48D4-9AB5-451D-875B-B07FD4B17E47}" sibTransId="{44E8ADD3-A020-4987-B7D9-6332CADCE27A}"/>
    <dgm:cxn modelId="{748AA99F-E621-4D2A-BD29-510E2D62C269}" type="presOf" srcId="{C318038D-E7A4-4804-B025-70458EC8DE04}" destId="{81C28C7A-6F37-4C88-A033-42A2445E4A7D}" srcOrd="0" destOrd="0" presId="urn:microsoft.com/office/officeart/2005/8/layout/hierarchy1"/>
    <dgm:cxn modelId="{20FEEE3D-35A3-44EB-B9E0-734A0D7912FD}" type="presOf" srcId="{883E5E8D-366E-4CBB-9B84-F83DAC1C643D}" destId="{F9B48DAD-DAD9-4E4D-8E34-C1DED693A809}" srcOrd="0" destOrd="0" presId="urn:microsoft.com/office/officeart/2005/8/layout/hierarchy1"/>
    <dgm:cxn modelId="{34010559-7296-40FD-BFC7-2E9423E5F077}" type="presOf" srcId="{48264F85-1427-424C-BE73-E87736EB5BAA}" destId="{EF8D1C1A-7F0E-49E6-9F36-B83046763B1D}" srcOrd="0" destOrd="0" presId="urn:microsoft.com/office/officeart/2005/8/layout/hierarchy1"/>
    <dgm:cxn modelId="{5DB1C35E-7FEE-4BD0-9470-B8799EDCC549}" srcId="{9603DA08-C257-48E9-94C6-BFFDBDE50966}" destId="{39E78995-D603-4A7C-9EBD-C2855FA2616D}" srcOrd="1" destOrd="0" parTransId="{883E5E8D-366E-4CBB-9B84-F83DAC1C643D}" sibTransId="{EA3638B4-6F57-4A16-A29D-25FE76664564}"/>
    <dgm:cxn modelId="{80D16E8C-22B5-40B9-83CB-B054334F0DC2}" srcId="{08A13877-94E3-4CD1-AA38-805EDEB07E22}" destId="{E93DDB90-189D-4372-9F87-90B2D8294998}" srcOrd="2" destOrd="0" parTransId="{BA70C7F3-6C4C-4090-AF6A-FF0AD07E5CF3}" sibTransId="{0D30F7A7-D5B6-40C7-91B3-B92BB729DC04}"/>
    <dgm:cxn modelId="{5FFEFC25-15C3-4F9A-952C-E336D9DFF2C4}" type="presOf" srcId="{9603DA08-C257-48E9-94C6-BFFDBDE50966}" destId="{167A2635-020C-48D2-871D-DD5237E61719}" srcOrd="0" destOrd="0" presId="urn:microsoft.com/office/officeart/2005/8/layout/hierarchy1"/>
    <dgm:cxn modelId="{8F2775E5-5CE6-4B90-93F7-1AC54EE6EEDC}" type="presOf" srcId="{434C11B9-6267-46AA-8B43-05915ADA614C}" destId="{86918DDD-AE57-4641-A759-9B7EB52D45EB}" srcOrd="0" destOrd="0" presId="urn:microsoft.com/office/officeart/2005/8/layout/hierarchy1"/>
    <dgm:cxn modelId="{818AE4EE-2BD6-4532-B542-535391339F41}" type="presOf" srcId="{70D62B0B-AE08-4376-BFD6-574FF35D5E60}" destId="{1381CB8B-DB8C-4BC8-B2FD-E47034F2404A}" srcOrd="0" destOrd="0" presId="urn:microsoft.com/office/officeart/2005/8/layout/hierarchy1"/>
    <dgm:cxn modelId="{C2462A40-EE95-4ABA-A4A9-7987ED74246D}" type="presOf" srcId="{C96BE745-70F1-4253-A55A-B482A972D7F5}" destId="{7BBF12E8-C4F9-4F71-B3FE-75C0C2503A80}" srcOrd="0" destOrd="0" presId="urn:microsoft.com/office/officeart/2005/8/layout/hierarchy1"/>
    <dgm:cxn modelId="{C2D55CA2-0BA1-4578-A2D2-643BD30A5188}" type="presOf" srcId="{2543783E-1A83-4466-8EAD-8BC7FCB2B142}" destId="{17A3FE1F-9BCD-4DA9-BD57-AE2FA72BD3AE}" srcOrd="0" destOrd="0" presId="urn:microsoft.com/office/officeart/2005/8/layout/hierarchy1"/>
    <dgm:cxn modelId="{B88ED1EE-28B5-4AD0-8752-F86965D02A81}" type="presOf" srcId="{8CA15284-3E07-43E8-A77B-1EDDB0DFC20C}" destId="{8E22AE4C-2BCB-414C-ACFC-4FED1E4DB6FF}" srcOrd="0" destOrd="0" presId="urn:microsoft.com/office/officeart/2005/8/layout/hierarchy1"/>
    <dgm:cxn modelId="{1B96A1BB-D0FE-423B-B394-E1B3B44C9718}" type="presOf" srcId="{08A13877-94E3-4CD1-AA38-805EDEB07E22}" destId="{C7B29FD7-0468-4AF1-8A9D-5E714A8655D9}" srcOrd="0" destOrd="0" presId="urn:microsoft.com/office/officeart/2005/8/layout/hierarchy1"/>
    <dgm:cxn modelId="{56C784DE-1F8E-404F-9896-3E7969DB3D8D}" type="presOf" srcId="{6ADA6F58-8AFA-4AB5-8AC3-F6A5DBAFC662}" destId="{B59365D6-69A3-4B1A-B22E-4F58119BB469}" srcOrd="0" destOrd="0" presId="urn:microsoft.com/office/officeart/2005/8/layout/hierarchy1"/>
    <dgm:cxn modelId="{9C59BD2A-04A3-4254-A092-D0338FBA63EE}" type="presOf" srcId="{83D9A167-705C-4627-8558-E249E6A2B4B4}" destId="{502E6994-7A61-4B16-BAF5-EADBD668AFB6}" srcOrd="0" destOrd="0" presId="urn:microsoft.com/office/officeart/2005/8/layout/hierarchy1"/>
    <dgm:cxn modelId="{37C71423-6A7F-4577-979B-C0FEC4953930}" type="presParOf" srcId="{B59365D6-69A3-4B1A-B22E-4F58119BB469}" destId="{A576170C-EE50-4A63-A69A-49E00410DAE9}" srcOrd="0" destOrd="0" presId="urn:microsoft.com/office/officeart/2005/8/layout/hierarchy1"/>
    <dgm:cxn modelId="{66E416A9-B90C-4AC8-AB8E-36C4638E3695}" type="presParOf" srcId="{A576170C-EE50-4A63-A69A-49E00410DAE9}" destId="{2C53EE9D-3560-4146-A61D-00EA6B9D7149}" srcOrd="0" destOrd="0" presId="urn:microsoft.com/office/officeart/2005/8/layout/hierarchy1"/>
    <dgm:cxn modelId="{8C557A3F-30DD-4E9D-A124-19BF9B95D6BE}" type="presParOf" srcId="{2C53EE9D-3560-4146-A61D-00EA6B9D7149}" destId="{78A2ED09-1B8F-40B8-9C17-FA96157F357C}" srcOrd="0" destOrd="0" presId="urn:microsoft.com/office/officeart/2005/8/layout/hierarchy1"/>
    <dgm:cxn modelId="{DFBF6402-040F-44B4-B23A-F4CFE18590F2}" type="presParOf" srcId="{2C53EE9D-3560-4146-A61D-00EA6B9D7149}" destId="{167A2635-020C-48D2-871D-DD5237E61719}" srcOrd="1" destOrd="0" presId="urn:microsoft.com/office/officeart/2005/8/layout/hierarchy1"/>
    <dgm:cxn modelId="{B4DBC34D-46FE-4EF7-A1E3-5D750B8B1FB3}" type="presParOf" srcId="{A576170C-EE50-4A63-A69A-49E00410DAE9}" destId="{52ED3EA0-31D6-4253-BDAE-60C8D0E48D47}" srcOrd="1" destOrd="0" presId="urn:microsoft.com/office/officeart/2005/8/layout/hierarchy1"/>
    <dgm:cxn modelId="{4D4A0FEE-ADD9-49B1-A54D-32C307F8846A}" type="presParOf" srcId="{52ED3EA0-31D6-4253-BDAE-60C8D0E48D47}" destId="{502E6994-7A61-4B16-BAF5-EADBD668AFB6}" srcOrd="0" destOrd="0" presId="urn:microsoft.com/office/officeart/2005/8/layout/hierarchy1"/>
    <dgm:cxn modelId="{46BFD70C-ADCE-4EB5-88F3-589287EA5795}" type="presParOf" srcId="{52ED3EA0-31D6-4253-BDAE-60C8D0E48D47}" destId="{68019FE1-2D6A-480F-ACFE-19FE723D0B8C}" srcOrd="1" destOrd="0" presId="urn:microsoft.com/office/officeart/2005/8/layout/hierarchy1"/>
    <dgm:cxn modelId="{DDB28F13-DFC7-40C7-AD45-A9B23CC46586}" type="presParOf" srcId="{68019FE1-2D6A-480F-ACFE-19FE723D0B8C}" destId="{5C428C3A-CDBC-4346-BC37-B89132A47965}" srcOrd="0" destOrd="0" presId="urn:microsoft.com/office/officeart/2005/8/layout/hierarchy1"/>
    <dgm:cxn modelId="{7F2895E2-8BB7-4456-9D1E-F81C6043A6C7}" type="presParOf" srcId="{5C428C3A-CDBC-4346-BC37-B89132A47965}" destId="{1C4F9281-4CF5-475D-9947-80340110400F}" srcOrd="0" destOrd="0" presId="urn:microsoft.com/office/officeart/2005/8/layout/hierarchy1"/>
    <dgm:cxn modelId="{12F2C674-3D1F-4443-847C-8CB33775DA33}" type="presParOf" srcId="{5C428C3A-CDBC-4346-BC37-B89132A47965}" destId="{C7B29FD7-0468-4AF1-8A9D-5E714A8655D9}" srcOrd="1" destOrd="0" presId="urn:microsoft.com/office/officeart/2005/8/layout/hierarchy1"/>
    <dgm:cxn modelId="{F3953711-EABB-4A91-A7BF-1350524D7CB6}" type="presParOf" srcId="{68019FE1-2D6A-480F-ACFE-19FE723D0B8C}" destId="{D7C4E604-7349-4209-9BD8-0FB725020FFF}" srcOrd="1" destOrd="0" presId="urn:microsoft.com/office/officeart/2005/8/layout/hierarchy1"/>
    <dgm:cxn modelId="{5F4C2C73-1BDD-4CB5-804C-6CEA0EB7231C}" type="presParOf" srcId="{D7C4E604-7349-4209-9BD8-0FB725020FFF}" destId="{26679BF1-AC45-4323-A527-D46A1F61EC4C}" srcOrd="0" destOrd="0" presId="urn:microsoft.com/office/officeart/2005/8/layout/hierarchy1"/>
    <dgm:cxn modelId="{3F115953-D194-4947-B646-9D7244C7230E}" type="presParOf" srcId="{D7C4E604-7349-4209-9BD8-0FB725020FFF}" destId="{D53D1D0D-6A59-43D1-B9DF-CD0C8C2450D6}" srcOrd="1" destOrd="0" presId="urn:microsoft.com/office/officeart/2005/8/layout/hierarchy1"/>
    <dgm:cxn modelId="{80B6466E-4A77-4950-87F4-15C96873B917}" type="presParOf" srcId="{D53D1D0D-6A59-43D1-B9DF-CD0C8C2450D6}" destId="{0B3318D6-FB12-4FD0-94E8-A52D56A14520}" srcOrd="0" destOrd="0" presId="urn:microsoft.com/office/officeart/2005/8/layout/hierarchy1"/>
    <dgm:cxn modelId="{54FD1CBF-3DDB-4B49-8F6F-E81941D007D3}" type="presParOf" srcId="{0B3318D6-FB12-4FD0-94E8-A52D56A14520}" destId="{0BF24356-1FCB-414C-842F-F686D6AD7A66}" srcOrd="0" destOrd="0" presId="urn:microsoft.com/office/officeart/2005/8/layout/hierarchy1"/>
    <dgm:cxn modelId="{03A51F74-BE9E-455F-BEE4-943CECC6675A}" type="presParOf" srcId="{0B3318D6-FB12-4FD0-94E8-A52D56A14520}" destId="{565185CB-2C0D-4651-A628-2B24266376AB}" srcOrd="1" destOrd="0" presId="urn:microsoft.com/office/officeart/2005/8/layout/hierarchy1"/>
    <dgm:cxn modelId="{E50C2FE0-F540-42AC-AD7C-11FB6D0BC311}" type="presParOf" srcId="{D53D1D0D-6A59-43D1-B9DF-CD0C8C2450D6}" destId="{24E51A47-489D-44C6-B84B-D4BBCA99762C}" srcOrd="1" destOrd="0" presId="urn:microsoft.com/office/officeart/2005/8/layout/hierarchy1"/>
    <dgm:cxn modelId="{E9A1D000-31B9-435C-93A4-EFB65B0315CD}" type="presParOf" srcId="{D7C4E604-7349-4209-9BD8-0FB725020FFF}" destId="{7C34D348-3F3C-48A9-9863-EF605D357A5A}" srcOrd="2" destOrd="0" presId="urn:microsoft.com/office/officeart/2005/8/layout/hierarchy1"/>
    <dgm:cxn modelId="{0C16BA98-EE49-4807-B566-CC8C103FE44F}" type="presParOf" srcId="{D7C4E604-7349-4209-9BD8-0FB725020FFF}" destId="{D7ABD52C-1D17-4B15-BCD2-1ECD0128E8E8}" srcOrd="3" destOrd="0" presId="urn:microsoft.com/office/officeart/2005/8/layout/hierarchy1"/>
    <dgm:cxn modelId="{C87A1CE3-A49D-4B4C-8178-B2FCEFD07BB5}" type="presParOf" srcId="{D7ABD52C-1D17-4B15-BCD2-1ECD0128E8E8}" destId="{03E89BA9-7FB1-4D0F-AD8F-DA7468FB4053}" srcOrd="0" destOrd="0" presId="urn:microsoft.com/office/officeart/2005/8/layout/hierarchy1"/>
    <dgm:cxn modelId="{A1DB590B-0A0B-4FA6-B472-1D13F328220D}" type="presParOf" srcId="{03E89BA9-7FB1-4D0F-AD8F-DA7468FB4053}" destId="{0B2C3B05-AE4C-40A8-997D-E8B32F08398A}" srcOrd="0" destOrd="0" presId="urn:microsoft.com/office/officeart/2005/8/layout/hierarchy1"/>
    <dgm:cxn modelId="{FA331294-0384-4DFA-A37F-B76EEC7D3DDA}" type="presParOf" srcId="{03E89BA9-7FB1-4D0F-AD8F-DA7468FB4053}" destId="{95F67F74-D2A4-4C27-92B0-60D7B5D4CC27}" srcOrd="1" destOrd="0" presId="urn:microsoft.com/office/officeart/2005/8/layout/hierarchy1"/>
    <dgm:cxn modelId="{6E9C7A97-B230-4151-BDC1-9FDE08B47EC7}" type="presParOf" srcId="{D7ABD52C-1D17-4B15-BCD2-1ECD0128E8E8}" destId="{C9646198-419E-4F7C-A74D-4678DE451074}" srcOrd="1" destOrd="0" presId="urn:microsoft.com/office/officeart/2005/8/layout/hierarchy1"/>
    <dgm:cxn modelId="{B72CE3A7-6244-4F24-800E-60C08F3995CD}" type="presParOf" srcId="{D7C4E604-7349-4209-9BD8-0FB725020FFF}" destId="{DE5C6CE4-BFAD-452F-AF24-7EE90E632072}" srcOrd="4" destOrd="0" presId="urn:microsoft.com/office/officeart/2005/8/layout/hierarchy1"/>
    <dgm:cxn modelId="{DE1B7CAD-BB67-4253-8267-03C3B74CD614}" type="presParOf" srcId="{D7C4E604-7349-4209-9BD8-0FB725020FFF}" destId="{F4BD5241-8155-4C04-87F3-69BC6A35C998}" srcOrd="5" destOrd="0" presId="urn:microsoft.com/office/officeart/2005/8/layout/hierarchy1"/>
    <dgm:cxn modelId="{7E7BA779-08B1-415F-86B7-8EA4D752A07A}" type="presParOf" srcId="{F4BD5241-8155-4C04-87F3-69BC6A35C998}" destId="{C6E6B188-D852-45E3-868C-1C82BDE822AD}" srcOrd="0" destOrd="0" presId="urn:microsoft.com/office/officeart/2005/8/layout/hierarchy1"/>
    <dgm:cxn modelId="{A21E6569-D7B2-4B40-A9D0-54A52CBFBA4A}" type="presParOf" srcId="{C6E6B188-D852-45E3-868C-1C82BDE822AD}" destId="{1CE9A5FB-6ACC-429F-A9D5-1859FA1ABD5F}" srcOrd="0" destOrd="0" presId="urn:microsoft.com/office/officeart/2005/8/layout/hierarchy1"/>
    <dgm:cxn modelId="{FCFE7014-B252-491C-A298-6C88F4787D2C}" type="presParOf" srcId="{C6E6B188-D852-45E3-868C-1C82BDE822AD}" destId="{2DF39392-7AC4-40C8-B938-F639E231F84F}" srcOrd="1" destOrd="0" presId="urn:microsoft.com/office/officeart/2005/8/layout/hierarchy1"/>
    <dgm:cxn modelId="{A373650C-0840-426E-92F0-CCF3135B359C}" type="presParOf" srcId="{F4BD5241-8155-4C04-87F3-69BC6A35C998}" destId="{FC82DE81-6511-4BF5-95D2-940187697046}" srcOrd="1" destOrd="0" presId="urn:microsoft.com/office/officeart/2005/8/layout/hierarchy1"/>
    <dgm:cxn modelId="{F5215C7E-1F86-4F54-BE94-3D844A8A1526}" type="presParOf" srcId="{D7C4E604-7349-4209-9BD8-0FB725020FFF}" destId="{7BBF12E8-C4F9-4F71-B3FE-75C0C2503A80}" srcOrd="6" destOrd="0" presId="urn:microsoft.com/office/officeart/2005/8/layout/hierarchy1"/>
    <dgm:cxn modelId="{8EC83BBF-B501-4A03-951B-46C2F802845B}" type="presParOf" srcId="{D7C4E604-7349-4209-9BD8-0FB725020FFF}" destId="{9D8E9564-EE33-40CE-A39E-784BDED93018}" srcOrd="7" destOrd="0" presId="urn:microsoft.com/office/officeart/2005/8/layout/hierarchy1"/>
    <dgm:cxn modelId="{BB85C3C7-42E5-4F6E-8D0F-9AD51A99A710}" type="presParOf" srcId="{9D8E9564-EE33-40CE-A39E-784BDED93018}" destId="{1AD0D6BD-7A5C-4087-9D17-266202DD9957}" srcOrd="0" destOrd="0" presId="urn:microsoft.com/office/officeart/2005/8/layout/hierarchy1"/>
    <dgm:cxn modelId="{8027B52D-9D25-47F1-9CDB-BE50A364542F}" type="presParOf" srcId="{1AD0D6BD-7A5C-4087-9D17-266202DD9957}" destId="{DBDD77F6-041B-4162-B839-093BE38DCC81}" srcOrd="0" destOrd="0" presId="urn:microsoft.com/office/officeart/2005/8/layout/hierarchy1"/>
    <dgm:cxn modelId="{DB8C5981-D212-459A-A589-80D3D5B174F6}" type="presParOf" srcId="{1AD0D6BD-7A5C-4087-9D17-266202DD9957}" destId="{FDDD5A46-B052-4BB6-94ED-91E1524841CB}" srcOrd="1" destOrd="0" presId="urn:microsoft.com/office/officeart/2005/8/layout/hierarchy1"/>
    <dgm:cxn modelId="{CFA9F935-4046-4586-A7D7-1124D863B89C}" type="presParOf" srcId="{9D8E9564-EE33-40CE-A39E-784BDED93018}" destId="{CA3F6F61-4D49-4557-BC80-80179451B18C}" srcOrd="1" destOrd="0" presId="urn:microsoft.com/office/officeart/2005/8/layout/hierarchy1"/>
    <dgm:cxn modelId="{253D4D81-AD22-4836-B03A-B41DCA946125}" type="presParOf" srcId="{52ED3EA0-31D6-4253-BDAE-60C8D0E48D47}" destId="{F9B48DAD-DAD9-4E4D-8E34-C1DED693A809}" srcOrd="2" destOrd="0" presId="urn:microsoft.com/office/officeart/2005/8/layout/hierarchy1"/>
    <dgm:cxn modelId="{82D67C6D-921E-481B-A328-5BDA1EB698B0}" type="presParOf" srcId="{52ED3EA0-31D6-4253-BDAE-60C8D0E48D47}" destId="{421A32D5-2BBF-4621-8253-318B3B00DE46}" srcOrd="3" destOrd="0" presId="urn:microsoft.com/office/officeart/2005/8/layout/hierarchy1"/>
    <dgm:cxn modelId="{A74DDB1E-DE2E-478B-AEFC-03A92638BC12}" type="presParOf" srcId="{421A32D5-2BBF-4621-8253-318B3B00DE46}" destId="{875A17F5-D080-41B1-BC36-7BBA04D2F477}" srcOrd="0" destOrd="0" presId="urn:microsoft.com/office/officeart/2005/8/layout/hierarchy1"/>
    <dgm:cxn modelId="{F111F991-3548-4C37-B67A-ED3CEB6A88A5}" type="presParOf" srcId="{875A17F5-D080-41B1-BC36-7BBA04D2F477}" destId="{4042E9D2-E215-41B5-B0C0-ECAB8A091A07}" srcOrd="0" destOrd="0" presId="urn:microsoft.com/office/officeart/2005/8/layout/hierarchy1"/>
    <dgm:cxn modelId="{73E50E78-3BBA-4D61-9197-8664F5C5DD69}" type="presParOf" srcId="{875A17F5-D080-41B1-BC36-7BBA04D2F477}" destId="{83ED1A13-B088-4729-8A43-40722A056553}" srcOrd="1" destOrd="0" presId="urn:microsoft.com/office/officeart/2005/8/layout/hierarchy1"/>
    <dgm:cxn modelId="{E908D14B-A5A9-4F15-A958-72F1EF339FFE}" type="presParOf" srcId="{421A32D5-2BBF-4621-8253-318B3B00DE46}" destId="{E59C83CC-5B96-4895-9603-AC534D5E6563}" srcOrd="1" destOrd="0" presId="urn:microsoft.com/office/officeart/2005/8/layout/hierarchy1"/>
    <dgm:cxn modelId="{FF6A371F-65C9-4631-B2FE-59548E23F0D8}" type="presParOf" srcId="{E59C83CC-5B96-4895-9603-AC534D5E6563}" destId="{EF8D1C1A-7F0E-49E6-9F36-B83046763B1D}" srcOrd="0" destOrd="0" presId="urn:microsoft.com/office/officeart/2005/8/layout/hierarchy1"/>
    <dgm:cxn modelId="{8CE6D6AD-47FE-4726-B933-3CEDDACDAB22}" type="presParOf" srcId="{E59C83CC-5B96-4895-9603-AC534D5E6563}" destId="{F6986738-13AA-4E87-B209-C101CA171AF6}" srcOrd="1" destOrd="0" presId="urn:microsoft.com/office/officeart/2005/8/layout/hierarchy1"/>
    <dgm:cxn modelId="{046E3B61-CC5A-4BB4-85BA-6967003E955E}" type="presParOf" srcId="{F6986738-13AA-4E87-B209-C101CA171AF6}" destId="{D2066DD4-E390-46EC-B290-BAC60E89D0E2}" srcOrd="0" destOrd="0" presId="urn:microsoft.com/office/officeart/2005/8/layout/hierarchy1"/>
    <dgm:cxn modelId="{F343103C-0832-4E1A-BD53-E9C73F6C550E}" type="presParOf" srcId="{D2066DD4-E390-46EC-B290-BAC60E89D0E2}" destId="{CC67E13E-7D70-439B-A4FF-F13134469959}" srcOrd="0" destOrd="0" presId="urn:microsoft.com/office/officeart/2005/8/layout/hierarchy1"/>
    <dgm:cxn modelId="{38E54817-D6BD-4C20-AC4C-7208ABFCD62E}" type="presParOf" srcId="{D2066DD4-E390-46EC-B290-BAC60E89D0E2}" destId="{8E22AE4C-2BCB-414C-ACFC-4FED1E4DB6FF}" srcOrd="1" destOrd="0" presId="urn:microsoft.com/office/officeart/2005/8/layout/hierarchy1"/>
    <dgm:cxn modelId="{FDC26BE1-E8A4-4603-9F0A-33653411386E}" type="presParOf" srcId="{F6986738-13AA-4E87-B209-C101CA171AF6}" destId="{17CA5CF5-33EA-4636-BA78-AC2F538B6FCF}" srcOrd="1" destOrd="0" presId="urn:microsoft.com/office/officeart/2005/8/layout/hierarchy1"/>
    <dgm:cxn modelId="{250BF3AF-2CB3-44E4-85E5-BA63DC14DCB5}" type="presParOf" srcId="{E59C83CC-5B96-4895-9603-AC534D5E6563}" destId="{81C28C7A-6F37-4C88-A033-42A2445E4A7D}" srcOrd="2" destOrd="0" presId="urn:microsoft.com/office/officeart/2005/8/layout/hierarchy1"/>
    <dgm:cxn modelId="{E3D0B18E-8930-4AE5-8C75-A2DEA77EF0E2}" type="presParOf" srcId="{E59C83CC-5B96-4895-9603-AC534D5E6563}" destId="{8AA9F846-D245-4C02-9E26-78D64FDA49BB}" srcOrd="3" destOrd="0" presId="urn:microsoft.com/office/officeart/2005/8/layout/hierarchy1"/>
    <dgm:cxn modelId="{5328565C-FE91-40ED-B518-0DE3A3166A87}" type="presParOf" srcId="{8AA9F846-D245-4C02-9E26-78D64FDA49BB}" destId="{5F14D1E2-1218-480C-AEE9-4B2753F3301F}" srcOrd="0" destOrd="0" presId="urn:microsoft.com/office/officeart/2005/8/layout/hierarchy1"/>
    <dgm:cxn modelId="{6C4E6A83-05E6-48F9-B552-24B8B737799B}" type="presParOf" srcId="{5F14D1E2-1218-480C-AEE9-4B2753F3301F}" destId="{C1C33181-38B0-40A5-AA58-91FA0E1F35A2}" srcOrd="0" destOrd="0" presId="urn:microsoft.com/office/officeart/2005/8/layout/hierarchy1"/>
    <dgm:cxn modelId="{103ED1AC-2B23-476C-8500-ED696F2F1365}" type="presParOf" srcId="{5F14D1E2-1218-480C-AEE9-4B2753F3301F}" destId="{C6F4AF21-9013-4156-9A4A-AE40A28F2224}" srcOrd="1" destOrd="0" presId="urn:microsoft.com/office/officeart/2005/8/layout/hierarchy1"/>
    <dgm:cxn modelId="{489C902A-B91B-4C25-BACB-772CE71CC5B1}" type="presParOf" srcId="{8AA9F846-D245-4C02-9E26-78D64FDA49BB}" destId="{373EE837-85BA-4AFC-84D8-40AE857349D6}" srcOrd="1" destOrd="0" presId="urn:microsoft.com/office/officeart/2005/8/layout/hierarchy1"/>
    <dgm:cxn modelId="{B64ED956-2559-43D3-B720-511022821CC8}" type="presParOf" srcId="{E59C83CC-5B96-4895-9603-AC534D5E6563}" destId="{17A3FE1F-9BCD-4DA9-BD57-AE2FA72BD3AE}" srcOrd="4" destOrd="0" presId="urn:microsoft.com/office/officeart/2005/8/layout/hierarchy1"/>
    <dgm:cxn modelId="{C88DE47A-A1D0-4D8D-9933-FCB43CDCA41A}" type="presParOf" srcId="{E59C83CC-5B96-4895-9603-AC534D5E6563}" destId="{73433E0A-C7F5-4797-820A-538A21D46BE7}" srcOrd="5" destOrd="0" presId="urn:microsoft.com/office/officeart/2005/8/layout/hierarchy1"/>
    <dgm:cxn modelId="{FF7AE806-FD71-4ACD-B122-F1A4C90B99C3}" type="presParOf" srcId="{73433E0A-C7F5-4797-820A-538A21D46BE7}" destId="{002F1D27-E221-43CB-9024-ECA2A65EA1FB}" srcOrd="0" destOrd="0" presId="urn:microsoft.com/office/officeart/2005/8/layout/hierarchy1"/>
    <dgm:cxn modelId="{D35C4C49-824D-4ECE-8E91-D5FE07793149}" type="presParOf" srcId="{002F1D27-E221-43CB-9024-ECA2A65EA1FB}" destId="{83C68BCD-1904-44FE-94A3-425378FD942F}" srcOrd="0" destOrd="0" presId="urn:microsoft.com/office/officeart/2005/8/layout/hierarchy1"/>
    <dgm:cxn modelId="{076AAFC5-02CF-4352-AAE4-5E9C06B9340C}" type="presParOf" srcId="{002F1D27-E221-43CB-9024-ECA2A65EA1FB}" destId="{5E35D820-A15A-4E3C-B30C-49E1611CD5B7}" srcOrd="1" destOrd="0" presId="urn:microsoft.com/office/officeart/2005/8/layout/hierarchy1"/>
    <dgm:cxn modelId="{2132BDB5-8826-41B7-A931-4F693F537AAF}" type="presParOf" srcId="{73433E0A-C7F5-4797-820A-538A21D46BE7}" destId="{E34741FB-DCD4-464B-A5DE-FC7487068C55}" srcOrd="1" destOrd="0" presId="urn:microsoft.com/office/officeart/2005/8/layout/hierarchy1"/>
    <dgm:cxn modelId="{E6FC7D54-5C66-4C4D-8F9D-B9DEB94BAEAF}" type="presParOf" srcId="{E59C83CC-5B96-4895-9603-AC534D5E6563}" destId="{86918DDD-AE57-4641-A759-9B7EB52D45EB}" srcOrd="6" destOrd="0" presId="urn:microsoft.com/office/officeart/2005/8/layout/hierarchy1"/>
    <dgm:cxn modelId="{E0D9DF8F-0E1A-422B-8260-51FD78C5567F}" type="presParOf" srcId="{E59C83CC-5B96-4895-9603-AC534D5E6563}" destId="{68D8D273-2E8D-440F-A020-DC855BD31DBD}" srcOrd="7" destOrd="0" presId="urn:microsoft.com/office/officeart/2005/8/layout/hierarchy1"/>
    <dgm:cxn modelId="{CDD50580-87CC-4BAE-9C58-41B53D330140}" type="presParOf" srcId="{68D8D273-2E8D-440F-A020-DC855BD31DBD}" destId="{70E222B5-2006-4C92-916E-CB5EFC265F39}" srcOrd="0" destOrd="0" presId="urn:microsoft.com/office/officeart/2005/8/layout/hierarchy1"/>
    <dgm:cxn modelId="{A42034FD-431E-4281-9D51-C50176694122}" type="presParOf" srcId="{70E222B5-2006-4C92-916E-CB5EFC265F39}" destId="{886C32EF-9200-4EC6-89C2-71F05FFCCEAA}" srcOrd="0" destOrd="0" presId="urn:microsoft.com/office/officeart/2005/8/layout/hierarchy1"/>
    <dgm:cxn modelId="{64B1CB8F-BFEF-4344-91AB-EFEEC7D512B1}" type="presParOf" srcId="{70E222B5-2006-4C92-916E-CB5EFC265F39}" destId="{1381CB8B-DB8C-4BC8-B2FD-E47034F2404A}" srcOrd="1" destOrd="0" presId="urn:microsoft.com/office/officeart/2005/8/layout/hierarchy1"/>
    <dgm:cxn modelId="{C44BFAFA-4A44-4305-BA5C-D18D6574F24D}" type="presParOf" srcId="{68D8D273-2E8D-440F-A020-DC855BD31DBD}" destId="{368D12EB-B7D2-4457-9355-3961C3B6AB71}"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ata8.xml><?xml version="1.0" encoding="utf-8"?>
<dgm:dataModel xmlns:dgm="http://schemas.openxmlformats.org/drawingml/2006/diagram" xmlns:a="http://schemas.openxmlformats.org/drawingml/2006/main">
  <dgm:ptLst>
    <dgm:pt modelId="{6ADA6F58-8AFA-4AB5-8AC3-F6A5DBAFC662}" type="doc">
      <dgm:prSet loTypeId="urn:microsoft.com/office/officeart/2005/8/layout/hierarchy1" loCatId="hierarchy" qsTypeId="urn:microsoft.com/office/officeart/2005/8/quickstyle/simple2" qsCatId="simple" csTypeId="urn:microsoft.com/office/officeart/2005/8/colors/colorful1" csCatId="colorful" phldr="1"/>
      <dgm:spPr/>
      <dgm:t>
        <a:bodyPr/>
        <a:lstStyle/>
        <a:p>
          <a:endParaRPr lang="en-US"/>
        </a:p>
      </dgm:t>
    </dgm:pt>
    <dgm:pt modelId="{9603DA08-C257-48E9-94C6-BFFDBDE50966}">
      <dgm:prSet phldrT="[Text]"/>
      <dgm:spPr>
        <a:ln>
          <a:solidFill>
            <a:srgbClr val="42B5A6"/>
          </a:solidFill>
        </a:ln>
      </dgm:spPr>
      <dgm:t>
        <a:bodyPr/>
        <a:lstStyle/>
        <a:p>
          <a:r>
            <a:rPr lang="en-US" dirty="0" smtClean="0"/>
            <a:t>Vendor Service</a:t>
          </a:r>
          <a:endParaRPr lang="en-US" dirty="0"/>
        </a:p>
      </dgm:t>
    </dgm:pt>
    <dgm:pt modelId="{F0FB48D4-9AB5-451D-875B-B07FD4B17E47}" type="parTrans" cxnId="{1BEC0A5B-3A73-4F98-9712-998941E53E64}">
      <dgm:prSet/>
      <dgm:spPr/>
      <dgm:t>
        <a:bodyPr/>
        <a:lstStyle/>
        <a:p>
          <a:endParaRPr lang="en-US"/>
        </a:p>
      </dgm:t>
    </dgm:pt>
    <dgm:pt modelId="{44E8ADD3-A020-4987-B7D9-6332CADCE27A}" type="sibTrans" cxnId="{1BEC0A5B-3A73-4F98-9712-998941E53E64}">
      <dgm:prSet/>
      <dgm:spPr/>
      <dgm:t>
        <a:bodyPr/>
        <a:lstStyle/>
        <a:p>
          <a:endParaRPr lang="en-US"/>
        </a:p>
      </dgm:t>
    </dgm:pt>
    <dgm:pt modelId="{08A13877-94E3-4CD1-AA38-805EDEB07E22}">
      <dgm:prSet phldrT="[Text]"/>
      <dgm:spPr/>
      <dgm:t>
        <a:bodyPr/>
        <a:lstStyle/>
        <a:p>
          <a:pPr>
            <a:lnSpc>
              <a:spcPct val="150000"/>
            </a:lnSpc>
          </a:pPr>
          <a:r>
            <a:rPr lang="en-US" dirty="0" smtClean="0"/>
            <a:t>Wallet</a:t>
          </a:r>
          <a:endParaRPr lang="en-US" dirty="0"/>
        </a:p>
      </dgm:t>
    </dgm:pt>
    <dgm:pt modelId="{83D9A167-705C-4627-8558-E249E6A2B4B4}" type="parTrans" cxnId="{05E2AA2F-7E3C-47B0-832F-9D446BC8ADD0}">
      <dgm:prSet/>
      <dgm:spPr/>
      <dgm:t>
        <a:bodyPr/>
        <a:lstStyle/>
        <a:p>
          <a:endParaRPr lang="en-US"/>
        </a:p>
      </dgm:t>
    </dgm:pt>
    <dgm:pt modelId="{D5613CF9-2B93-43A2-8424-C1B351AA0BB9}" type="sibTrans" cxnId="{05E2AA2F-7E3C-47B0-832F-9D446BC8ADD0}">
      <dgm:prSet/>
      <dgm:spPr/>
      <dgm:t>
        <a:bodyPr/>
        <a:lstStyle/>
        <a:p>
          <a:endParaRPr lang="en-US"/>
        </a:p>
      </dgm:t>
    </dgm:pt>
    <dgm:pt modelId="{39E78995-D603-4A7C-9EBD-C2855FA2616D}">
      <dgm:prSet phldrT="[Text]"/>
      <dgm:spPr/>
      <dgm:t>
        <a:bodyPr/>
        <a:lstStyle/>
        <a:p>
          <a:r>
            <a:rPr lang="en-US" dirty="0" smtClean="0"/>
            <a:t>Network</a:t>
          </a:r>
          <a:endParaRPr lang="en-US" dirty="0"/>
        </a:p>
      </dgm:t>
    </dgm:pt>
    <dgm:pt modelId="{883E5E8D-366E-4CBB-9B84-F83DAC1C643D}" type="parTrans" cxnId="{5DB1C35E-7FEE-4BD0-9470-B8799EDCC549}">
      <dgm:prSet/>
      <dgm:spPr/>
      <dgm:t>
        <a:bodyPr/>
        <a:lstStyle/>
        <a:p>
          <a:endParaRPr lang="en-US"/>
        </a:p>
      </dgm:t>
    </dgm:pt>
    <dgm:pt modelId="{EA3638B4-6F57-4A16-A29D-25FE76664564}" type="sibTrans" cxnId="{5DB1C35E-7FEE-4BD0-9470-B8799EDCC549}">
      <dgm:prSet/>
      <dgm:spPr/>
      <dgm:t>
        <a:bodyPr/>
        <a:lstStyle/>
        <a:p>
          <a:endParaRPr lang="en-US"/>
        </a:p>
      </dgm:t>
    </dgm:pt>
    <dgm:pt modelId="{14EA193C-7C73-40AA-A645-7B25C20A95BD}">
      <dgm:prSet phldrT="[Text]"/>
      <dgm:spPr/>
      <dgm:t>
        <a:bodyPr/>
        <a:lstStyle/>
        <a:p>
          <a:r>
            <a:rPr lang="en-US" dirty="0" smtClean="0"/>
            <a:t>Push</a:t>
          </a:r>
          <a:endParaRPr lang="en-US" dirty="0"/>
        </a:p>
      </dgm:t>
    </dgm:pt>
    <dgm:pt modelId="{2543783E-1A83-4466-8EAD-8BC7FCB2B142}" type="parTrans" cxnId="{63FF2226-B16A-4386-A393-20CA962CE69A}">
      <dgm:prSet/>
      <dgm:spPr/>
      <dgm:t>
        <a:bodyPr/>
        <a:lstStyle/>
        <a:p>
          <a:endParaRPr lang="en-US"/>
        </a:p>
      </dgm:t>
    </dgm:pt>
    <dgm:pt modelId="{7330FECE-ED3E-4465-A9F2-7FE81A6FB930}" type="sibTrans" cxnId="{63FF2226-B16A-4386-A393-20CA962CE69A}">
      <dgm:prSet/>
      <dgm:spPr/>
      <dgm:t>
        <a:bodyPr/>
        <a:lstStyle/>
        <a:p>
          <a:endParaRPr lang="en-US"/>
        </a:p>
      </dgm:t>
    </dgm:pt>
    <dgm:pt modelId="{ACB73A22-D9C0-4BD7-B132-C0B1936F464E}">
      <dgm:prSet phldrT="[Text]"/>
      <dgm:spPr/>
      <dgm:t>
        <a:bodyPr/>
        <a:lstStyle/>
        <a:p>
          <a:r>
            <a:rPr lang="en-US" dirty="0" smtClean="0"/>
            <a:t>Login</a:t>
          </a:r>
          <a:endParaRPr lang="en-US" dirty="0"/>
        </a:p>
      </dgm:t>
    </dgm:pt>
    <dgm:pt modelId="{C318038D-E7A4-4804-B025-70458EC8DE04}" type="parTrans" cxnId="{35ABF929-BB90-400C-9DCF-44D086DC0EA4}">
      <dgm:prSet/>
      <dgm:spPr/>
      <dgm:t>
        <a:bodyPr/>
        <a:lstStyle/>
        <a:p>
          <a:endParaRPr lang="en-US"/>
        </a:p>
      </dgm:t>
    </dgm:pt>
    <dgm:pt modelId="{F07B6BB7-0E8C-4C2A-982A-7FF975606532}" type="sibTrans" cxnId="{35ABF929-BB90-400C-9DCF-44D086DC0EA4}">
      <dgm:prSet/>
      <dgm:spPr/>
      <dgm:t>
        <a:bodyPr/>
        <a:lstStyle/>
        <a:p>
          <a:endParaRPr lang="en-US"/>
        </a:p>
      </dgm:t>
    </dgm:pt>
    <dgm:pt modelId="{70D62B0B-AE08-4376-BFD6-574FF35D5E60}">
      <dgm:prSet phldrT="[Text]"/>
      <dgm:spPr/>
      <dgm:t>
        <a:bodyPr/>
        <a:lstStyle/>
        <a:p>
          <a:r>
            <a:rPr lang="en-US" dirty="0" smtClean="0"/>
            <a:t>Download</a:t>
          </a:r>
          <a:endParaRPr lang="en-US" dirty="0"/>
        </a:p>
      </dgm:t>
    </dgm:pt>
    <dgm:pt modelId="{434C11B9-6267-46AA-8B43-05915ADA614C}" type="parTrans" cxnId="{7FC07334-E17C-4EF0-BBAB-1398D1230271}">
      <dgm:prSet/>
      <dgm:spPr/>
      <dgm:t>
        <a:bodyPr/>
        <a:lstStyle/>
        <a:p>
          <a:endParaRPr lang="en-US"/>
        </a:p>
      </dgm:t>
    </dgm:pt>
    <dgm:pt modelId="{B8A24DA8-094A-4B88-A3A7-9DB7843DDECB}" type="sibTrans" cxnId="{7FC07334-E17C-4EF0-BBAB-1398D1230271}">
      <dgm:prSet/>
      <dgm:spPr/>
      <dgm:t>
        <a:bodyPr/>
        <a:lstStyle/>
        <a:p>
          <a:endParaRPr lang="en-US"/>
        </a:p>
      </dgm:t>
    </dgm:pt>
    <dgm:pt modelId="{E0590522-11F0-4D3D-A539-022EAA9C1DFE}">
      <dgm:prSet phldrT="[Text]"/>
      <dgm:spPr/>
      <dgm:t>
        <a:bodyPr/>
        <a:lstStyle/>
        <a:p>
          <a:r>
            <a:rPr lang="en-US" dirty="0" smtClean="0"/>
            <a:t>Controllers</a:t>
          </a:r>
          <a:endParaRPr lang="en-US" dirty="0"/>
        </a:p>
      </dgm:t>
    </dgm:pt>
    <dgm:pt modelId="{5FCAEB15-8DD6-4AE6-8597-94D99014927C}" type="parTrans" cxnId="{DFCEE386-A1B8-4013-B7CB-0F80EC8AEE37}">
      <dgm:prSet/>
      <dgm:spPr/>
      <dgm:t>
        <a:bodyPr/>
        <a:lstStyle/>
        <a:p>
          <a:endParaRPr lang="en-US"/>
        </a:p>
      </dgm:t>
    </dgm:pt>
    <dgm:pt modelId="{2B0DD9DB-B524-45E8-A51B-76B2AC0562E4}" type="sibTrans" cxnId="{DFCEE386-A1B8-4013-B7CB-0F80EC8AEE37}">
      <dgm:prSet/>
      <dgm:spPr/>
      <dgm:t>
        <a:bodyPr/>
        <a:lstStyle/>
        <a:p>
          <a:endParaRPr lang="en-US"/>
        </a:p>
      </dgm:t>
    </dgm:pt>
    <dgm:pt modelId="{19D1921C-26FB-4F92-A616-18924844AC11}">
      <dgm:prSet phldrT="[Text]"/>
      <dgm:spPr/>
      <dgm:t>
        <a:bodyPr/>
        <a:lstStyle/>
        <a:p>
          <a:r>
            <a:rPr lang="en-US" dirty="0" smtClean="0"/>
            <a:t>Views</a:t>
          </a:r>
          <a:endParaRPr lang="en-US" dirty="0"/>
        </a:p>
      </dgm:t>
    </dgm:pt>
    <dgm:pt modelId="{C69A66AC-2E1E-4C7F-9F71-88F5AB074563}" type="parTrans" cxnId="{B5A4674D-98DE-455C-9751-379E99B4E2FA}">
      <dgm:prSet/>
      <dgm:spPr/>
      <dgm:t>
        <a:bodyPr/>
        <a:lstStyle/>
        <a:p>
          <a:endParaRPr lang="en-US"/>
        </a:p>
      </dgm:t>
    </dgm:pt>
    <dgm:pt modelId="{6623E5F3-C5AD-4C0D-A7D5-867D245BF92A}" type="sibTrans" cxnId="{B5A4674D-98DE-455C-9751-379E99B4E2FA}">
      <dgm:prSet/>
      <dgm:spPr/>
      <dgm:t>
        <a:bodyPr/>
        <a:lstStyle/>
        <a:p>
          <a:endParaRPr lang="en-US"/>
        </a:p>
      </dgm:t>
    </dgm:pt>
    <dgm:pt modelId="{7B2C1BCE-FC64-47C4-9E59-0A013BE08202}">
      <dgm:prSet phldrT="[Text]"/>
      <dgm:spPr/>
      <dgm:t>
        <a:bodyPr/>
        <a:lstStyle/>
        <a:p>
          <a:r>
            <a:rPr lang="en-US" dirty="0" smtClean="0"/>
            <a:t>Handle Require</a:t>
          </a:r>
          <a:endParaRPr lang="en-US" dirty="0"/>
        </a:p>
      </dgm:t>
    </dgm:pt>
    <dgm:pt modelId="{83D7906C-03CB-47C8-AEA4-594E8B683A68}" type="parTrans" cxnId="{7FE4E541-EDE6-43D2-85C9-0B1DE8E69394}">
      <dgm:prSet/>
      <dgm:spPr/>
      <dgm:t>
        <a:bodyPr/>
        <a:lstStyle/>
        <a:p>
          <a:endParaRPr lang="en-US"/>
        </a:p>
      </dgm:t>
    </dgm:pt>
    <dgm:pt modelId="{BD622B03-2F85-4737-8C53-CEE3F6F8B1DB}" type="sibTrans" cxnId="{7FE4E541-EDE6-43D2-85C9-0B1DE8E69394}">
      <dgm:prSet/>
      <dgm:spPr/>
      <dgm:t>
        <a:bodyPr/>
        <a:lstStyle/>
        <a:p>
          <a:endParaRPr lang="en-US"/>
        </a:p>
      </dgm:t>
    </dgm:pt>
    <dgm:pt modelId="{8E7473D9-B7D7-4554-B535-208BFB37F969}">
      <dgm:prSet phldrT="[Text]"/>
      <dgm:spPr/>
      <dgm:t>
        <a:bodyPr/>
        <a:lstStyle/>
        <a:p>
          <a:r>
            <a:rPr lang="en-US" dirty="0" smtClean="0"/>
            <a:t>Login</a:t>
          </a:r>
          <a:endParaRPr lang="en-US" dirty="0"/>
        </a:p>
      </dgm:t>
    </dgm:pt>
    <dgm:pt modelId="{8FBDE72D-0BDC-47DD-A47C-7D54D1BB9BD6}" type="parTrans" cxnId="{6F77B443-2CA4-4B08-9C36-5F542F7D0616}">
      <dgm:prSet/>
      <dgm:spPr/>
      <dgm:t>
        <a:bodyPr/>
        <a:lstStyle/>
        <a:p>
          <a:endParaRPr lang="en-US"/>
        </a:p>
      </dgm:t>
    </dgm:pt>
    <dgm:pt modelId="{F6DDD629-AC5C-4EDD-B7A3-B52330FC0DC7}" type="sibTrans" cxnId="{6F77B443-2CA4-4B08-9C36-5F542F7D0616}">
      <dgm:prSet/>
      <dgm:spPr/>
      <dgm:t>
        <a:bodyPr/>
        <a:lstStyle/>
        <a:p>
          <a:endParaRPr lang="en-US"/>
        </a:p>
      </dgm:t>
    </dgm:pt>
    <dgm:pt modelId="{BE7A8127-7953-41A5-A6C9-4C151A5811DF}">
      <dgm:prSet phldrT="[Text]"/>
      <dgm:spPr/>
      <dgm:t>
        <a:bodyPr/>
        <a:lstStyle/>
        <a:p>
          <a:r>
            <a:rPr lang="en-US" dirty="0" err="1" smtClean="0"/>
            <a:t>Signin</a:t>
          </a:r>
          <a:endParaRPr lang="en-US" dirty="0"/>
        </a:p>
      </dgm:t>
    </dgm:pt>
    <dgm:pt modelId="{4EE0EE00-38B0-4D01-BAFC-741E41D80CEE}" type="parTrans" cxnId="{7090C6C3-9079-46EC-8E18-6FB30D5A13A6}">
      <dgm:prSet/>
      <dgm:spPr/>
      <dgm:t>
        <a:bodyPr/>
        <a:lstStyle/>
        <a:p>
          <a:endParaRPr lang="en-US"/>
        </a:p>
      </dgm:t>
    </dgm:pt>
    <dgm:pt modelId="{55D07342-164D-47DF-92E3-46061693A59C}" type="sibTrans" cxnId="{7090C6C3-9079-46EC-8E18-6FB30D5A13A6}">
      <dgm:prSet/>
      <dgm:spPr/>
      <dgm:t>
        <a:bodyPr/>
        <a:lstStyle/>
        <a:p>
          <a:endParaRPr lang="en-US"/>
        </a:p>
      </dgm:t>
    </dgm:pt>
    <dgm:pt modelId="{964AE7C8-B7CB-41A2-A8BE-A2B5A083A4F0}">
      <dgm:prSet phldrT="[Text]"/>
      <dgm:spPr/>
      <dgm:t>
        <a:bodyPr/>
        <a:lstStyle/>
        <a:p>
          <a:r>
            <a:rPr lang="en-US" dirty="0" smtClean="0"/>
            <a:t>Home</a:t>
          </a:r>
          <a:endParaRPr lang="en-US" dirty="0"/>
        </a:p>
      </dgm:t>
    </dgm:pt>
    <dgm:pt modelId="{2C067215-5ED1-4E42-8440-7BBC0678D5B4}" type="parTrans" cxnId="{A994A348-8250-4129-845D-30F9759320A2}">
      <dgm:prSet/>
      <dgm:spPr/>
      <dgm:t>
        <a:bodyPr/>
        <a:lstStyle/>
        <a:p>
          <a:endParaRPr lang="en-US"/>
        </a:p>
      </dgm:t>
    </dgm:pt>
    <dgm:pt modelId="{325A0DF9-FCC0-4CCF-88B1-78F847F7BF29}" type="sibTrans" cxnId="{A994A348-8250-4129-845D-30F9759320A2}">
      <dgm:prSet/>
      <dgm:spPr/>
      <dgm:t>
        <a:bodyPr/>
        <a:lstStyle/>
        <a:p>
          <a:endParaRPr lang="en-US"/>
        </a:p>
      </dgm:t>
    </dgm:pt>
    <dgm:pt modelId="{B59365D6-69A3-4B1A-B22E-4F58119BB469}" type="pres">
      <dgm:prSet presAssocID="{6ADA6F58-8AFA-4AB5-8AC3-F6A5DBAFC662}" presName="hierChild1" presStyleCnt="0">
        <dgm:presLayoutVars>
          <dgm:chPref val="1"/>
          <dgm:dir/>
          <dgm:animOne val="branch"/>
          <dgm:animLvl val="lvl"/>
          <dgm:resizeHandles/>
        </dgm:presLayoutVars>
      </dgm:prSet>
      <dgm:spPr/>
      <dgm:t>
        <a:bodyPr/>
        <a:lstStyle/>
        <a:p>
          <a:endParaRPr lang="en-US"/>
        </a:p>
      </dgm:t>
    </dgm:pt>
    <dgm:pt modelId="{A576170C-EE50-4A63-A69A-49E00410DAE9}" type="pres">
      <dgm:prSet presAssocID="{9603DA08-C257-48E9-94C6-BFFDBDE50966}" presName="hierRoot1" presStyleCnt="0"/>
      <dgm:spPr/>
    </dgm:pt>
    <dgm:pt modelId="{2C53EE9D-3560-4146-A61D-00EA6B9D7149}" type="pres">
      <dgm:prSet presAssocID="{9603DA08-C257-48E9-94C6-BFFDBDE50966}" presName="composite" presStyleCnt="0"/>
      <dgm:spPr/>
    </dgm:pt>
    <dgm:pt modelId="{78A2ED09-1B8F-40B8-9C17-FA96157F357C}" type="pres">
      <dgm:prSet presAssocID="{9603DA08-C257-48E9-94C6-BFFDBDE50966}" presName="background" presStyleLbl="node0" presStyleIdx="0" presStyleCnt="1"/>
      <dgm:spPr>
        <a:solidFill>
          <a:srgbClr val="42B5A6"/>
        </a:solidFill>
      </dgm:spPr>
    </dgm:pt>
    <dgm:pt modelId="{167A2635-020C-48D2-871D-DD5237E61719}" type="pres">
      <dgm:prSet presAssocID="{9603DA08-C257-48E9-94C6-BFFDBDE50966}" presName="text" presStyleLbl="fgAcc0" presStyleIdx="0" presStyleCnt="1">
        <dgm:presLayoutVars>
          <dgm:chPref val="3"/>
        </dgm:presLayoutVars>
      </dgm:prSet>
      <dgm:spPr/>
      <dgm:t>
        <a:bodyPr/>
        <a:lstStyle/>
        <a:p>
          <a:endParaRPr lang="en-US"/>
        </a:p>
      </dgm:t>
    </dgm:pt>
    <dgm:pt modelId="{52ED3EA0-31D6-4253-BDAE-60C8D0E48D47}" type="pres">
      <dgm:prSet presAssocID="{9603DA08-C257-48E9-94C6-BFFDBDE50966}" presName="hierChild2" presStyleCnt="0"/>
      <dgm:spPr/>
    </dgm:pt>
    <dgm:pt modelId="{502E6994-7A61-4B16-BAF5-EADBD668AFB6}" type="pres">
      <dgm:prSet presAssocID="{83D9A167-705C-4627-8558-E249E6A2B4B4}" presName="Name10" presStyleLbl="parChTrans1D2" presStyleIdx="0" presStyleCnt="4"/>
      <dgm:spPr/>
      <dgm:t>
        <a:bodyPr/>
        <a:lstStyle/>
        <a:p>
          <a:endParaRPr lang="en-US"/>
        </a:p>
      </dgm:t>
    </dgm:pt>
    <dgm:pt modelId="{68019FE1-2D6A-480F-ACFE-19FE723D0B8C}" type="pres">
      <dgm:prSet presAssocID="{08A13877-94E3-4CD1-AA38-805EDEB07E22}" presName="hierRoot2" presStyleCnt="0"/>
      <dgm:spPr/>
    </dgm:pt>
    <dgm:pt modelId="{5C428C3A-CDBC-4346-BC37-B89132A47965}" type="pres">
      <dgm:prSet presAssocID="{08A13877-94E3-4CD1-AA38-805EDEB07E22}" presName="composite2" presStyleCnt="0"/>
      <dgm:spPr/>
    </dgm:pt>
    <dgm:pt modelId="{1C4F9281-4CF5-475D-9947-80340110400F}" type="pres">
      <dgm:prSet presAssocID="{08A13877-94E3-4CD1-AA38-805EDEB07E22}" presName="background2" presStyleLbl="node2" presStyleIdx="0" presStyleCnt="4"/>
      <dgm:spPr/>
    </dgm:pt>
    <dgm:pt modelId="{C7B29FD7-0468-4AF1-8A9D-5E714A8655D9}" type="pres">
      <dgm:prSet presAssocID="{08A13877-94E3-4CD1-AA38-805EDEB07E22}" presName="text2" presStyleLbl="fgAcc2" presStyleIdx="0" presStyleCnt="4">
        <dgm:presLayoutVars>
          <dgm:chPref val="3"/>
        </dgm:presLayoutVars>
      </dgm:prSet>
      <dgm:spPr/>
      <dgm:t>
        <a:bodyPr/>
        <a:lstStyle/>
        <a:p>
          <a:endParaRPr lang="en-US"/>
        </a:p>
      </dgm:t>
    </dgm:pt>
    <dgm:pt modelId="{D7C4E604-7349-4209-9BD8-0FB725020FFF}" type="pres">
      <dgm:prSet presAssocID="{08A13877-94E3-4CD1-AA38-805EDEB07E22}" presName="hierChild3" presStyleCnt="0"/>
      <dgm:spPr/>
    </dgm:pt>
    <dgm:pt modelId="{F9B48DAD-DAD9-4E4D-8E34-C1DED693A809}" type="pres">
      <dgm:prSet presAssocID="{883E5E8D-366E-4CBB-9B84-F83DAC1C643D}" presName="Name10" presStyleLbl="parChTrans1D2" presStyleIdx="1" presStyleCnt="4"/>
      <dgm:spPr/>
      <dgm:t>
        <a:bodyPr/>
        <a:lstStyle/>
        <a:p>
          <a:endParaRPr lang="en-US"/>
        </a:p>
      </dgm:t>
    </dgm:pt>
    <dgm:pt modelId="{421A32D5-2BBF-4621-8253-318B3B00DE46}" type="pres">
      <dgm:prSet presAssocID="{39E78995-D603-4A7C-9EBD-C2855FA2616D}" presName="hierRoot2" presStyleCnt="0"/>
      <dgm:spPr/>
    </dgm:pt>
    <dgm:pt modelId="{875A17F5-D080-41B1-BC36-7BBA04D2F477}" type="pres">
      <dgm:prSet presAssocID="{39E78995-D603-4A7C-9EBD-C2855FA2616D}" presName="composite2" presStyleCnt="0"/>
      <dgm:spPr/>
    </dgm:pt>
    <dgm:pt modelId="{4042E9D2-E215-41B5-B0C0-ECAB8A091A07}" type="pres">
      <dgm:prSet presAssocID="{39E78995-D603-4A7C-9EBD-C2855FA2616D}" presName="background2" presStyleLbl="node2" presStyleIdx="1" presStyleCnt="4"/>
      <dgm:spPr/>
    </dgm:pt>
    <dgm:pt modelId="{83ED1A13-B088-4729-8A43-40722A056553}" type="pres">
      <dgm:prSet presAssocID="{39E78995-D603-4A7C-9EBD-C2855FA2616D}" presName="text2" presStyleLbl="fgAcc2" presStyleIdx="1" presStyleCnt="4">
        <dgm:presLayoutVars>
          <dgm:chPref val="3"/>
        </dgm:presLayoutVars>
      </dgm:prSet>
      <dgm:spPr/>
      <dgm:t>
        <a:bodyPr/>
        <a:lstStyle/>
        <a:p>
          <a:endParaRPr lang="en-US"/>
        </a:p>
      </dgm:t>
    </dgm:pt>
    <dgm:pt modelId="{E59C83CC-5B96-4895-9603-AC534D5E6563}" type="pres">
      <dgm:prSet presAssocID="{39E78995-D603-4A7C-9EBD-C2855FA2616D}" presName="hierChild3" presStyleCnt="0"/>
      <dgm:spPr/>
    </dgm:pt>
    <dgm:pt modelId="{FCABD391-F568-483F-A051-40F1F8AEB04B}" type="pres">
      <dgm:prSet presAssocID="{5FCAEB15-8DD6-4AE6-8597-94D99014927C}" presName="Name10" presStyleLbl="parChTrans1D2" presStyleIdx="2" presStyleCnt="4"/>
      <dgm:spPr/>
      <dgm:t>
        <a:bodyPr/>
        <a:lstStyle/>
        <a:p>
          <a:endParaRPr lang="en-US"/>
        </a:p>
      </dgm:t>
    </dgm:pt>
    <dgm:pt modelId="{D4CCC5D0-8245-4C1E-9848-AEEE1D07C5E3}" type="pres">
      <dgm:prSet presAssocID="{E0590522-11F0-4D3D-A539-022EAA9C1DFE}" presName="hierRoot2" presStyleCnt="0"/>
      <dgm:spPr/>
    </dgm:pt>
    <dgm:pt modelId="{6D1ECFBA-2696-44F1-B516-FB50A4D6DCC7}" type="pres">
      <dgm:prSet presAssocID="{E0590522-11F0-4D3D-A539-022EAA9C1DFE}" presName="composite2" presStyleCnt="0"/>
      <dgm:spPr/>
    </dgm:pt>
    <dgm:pt modelId="{208BA2EA-A153-41DB-AAD3-08E5DE22A620}" type="pres">
      <dgm:prSet presAssocID="{E0590522-11F0-4D3D-A539-022EAA9C1DFE}" presName="background2" presStyleLbl="node2" presStyleIdx="2" presStyleCnt="4"/>
      <dgm:spPr/>
    </dgm:pt>
    <dgm:pt modelId="{12DB9480-6566-4E78-AFDD-DEDF063FB108}" type="pres">
      <dgm:prSet presAssocID="{E0590522-11F0-4D3D-A539-022EAA9C1DFE}" presName="text2" presStyleLbl="fgAcc2" presStyleIdx="2" presStyleCnt="4">
        <dgm:presLayoutVars>
          <dgm:chPref val="3"/>
        </dgm:presLayoutVars>
      </dgm:prSet>
      <dgm:spPr/>
      <dgm:t>
        <a:bodyPr/>
        <a:lstStyle/>
        <a:p>
          <a:endParaRPr lang="en-US"/>
        </a:p>
      </dgm:t>
    </dgm:pt>
    <dgm:pt modelId="{D63E5D1F-C0F9-4971-981E-A197B8EBBE0E}" type="pres">
      <dgm:prSet presAssocID="{E0590522-11F0-4D3D-A539-022EAA9C1DFE}" presName="hierChild3" presStyleCnt="0"/>
      <dgm:spPr/>
    </dgm:pt>
    <dgm:pt modelId="{81C28C7A-6F37-4C88-A033-42A2445E4A7D}" type="pres">
      <dgm:prSet presAssocID="{C318038D-E7A4-4804-B025-70458EC8DE04}" presName="Name17" presStyleLbl="parChTrans1D3" presStyleIdx="0" presStyleCnt="7"/>
      <dgm:spPr/>
      <dgm:t>
        <a:bodyPr/>
        <a:lstStyle/>
        <a:p>
          <a:endParaRPr lang="en-US"/>
        </a:p>
      </dgm:t>
    </dgm:pt>
    <dgm:pt modelId="{8AA9F846-D245-4C02-9E26-78D64FDA49BB}" type="pres">
      <dgm:prSet presAssocID="{ACB73A22-D9C0-4BD7-B132-C0B1936F464E}" presName="hierRoot3" presStyleCnt="0"/>
      <dgm:spPr/>
    </dgm:pt>
    <dgm:pt modelId="{5F14D1E2-1218-480C-AEE9-4B2753F3301F}" type="pres">
      <dgm:prSet presAssocID="{ACB73A22-D9C0-4BD7-B132-C0B1936F464E}" presName="composite3" presStyleCnt="0"/>
      <dgm:spPr/>
    </dgm:pt>
    <dgm:pt modelId="{C1C33181-38B0-40A5-AA58-91FA0E1F35A2}" type="pres">
      <dgm:prSet presAssocID="{ACB73A22-D9C0-4BD7-B132-C0B1936F464E}" presName="background3" presStyleLbl="node3" presStyleIdx="0" presStyleCnt="7"/>
      <dgm:spPr/>
    </dgm:pt>
    <dgm:pt modelId="{C6F4AF21-9013-4156-9A4A-AE40A28F2224}" type="pres">
      <dgm:prSet presAssocID="{ACB73A22-D9C0-4BD7-B132-C0B1936F464E}" presName="text3" presStyleLbl="fgAcc3" presStyleIdx="0" presStyleCnt="7">
        <dgm:presLayoutVars>
          <dgm:chPref val="3"/>
        </dgm:presLayoutVars>
      </dgm:prSet>
      <dgm:spPr/>
      <dgm:t>
        <a:bodyPr/>
        <a:lstStyle/>
        <a:p>
          <a:endParaRPr lang="en-US"/>
        </a:p>
      </dgm:t>
    </dgm:pt>
    <dgm:pt modelId="{373EE837-85BA-4AFC-84D8-40AE857349D6}" type="pres">
      <dgm:prSet presAssocID="{ACB73A22-D9C0-4BD7-B132-C0B1936F464E}" presName="hierChild4" presStyleCnt="0"/>
      <dgm:spPr/>
    </dgm:pt>
    <dgm:pt modelId="{17A3FE1F-9BCD-4DA9-BD57-AE2FA72BD3AE}" type="pres">
      <dgm:prSet presAssocID="{2543783E-1A83-4466-8EAD-8BC7FCB2B142}" presName="Name17" presStyleLbl="parChTrans1D3" presStyleIdx="1" presStyleCnt="7"/>
      <dgm:spPr/>
      <dgm:t>
        <a:bodyPr/>
        <a:lstStyle/>
        <a:p>
          <a:endParaRPr lang="en-US"/>
        </a:p>
      </dgm:t>
    </dgm:pt>
    <dgm:pt modelId="{73433E0A-C7F5-4797-820A-538A21D46BE7}" type="pres">
      <dgm:prSet presAssocID="{14EA193C-7C73-40AA-A645-7B25C20A95BD}" presName="hierRoot3" presStyleCnt="0"/>
      <dgm:spPr/>
    </dgm:pt>
    <dgm:pt modelId="{002F1D27-E221-43CB-9024-ECA2A65EA1FB}" type="pres">
      <dgm:prSet presAssocID="{14EA193C-7C73-40AA-A645-7B25C20A95BD}" presName="composite3" presStyleCnt="0"/>
      <dgm:spPr/>
    </dgm:pt>
    <dgm:pt modelId="{83C68BCD-1904-44FE-94A3-425378FD942F}" type="pres">
      <dgm:prSet presAssocID="{14EA193C-7C73-40AA-A645-7B25C20A95BD}" presName="background3" presStyleLbl="node3" presStyleIdx="1" presStyleCnt="7"/>
      <dgm:spPr/>
    </dgm:pt>
    <dgm:pt modelId="{5E35D820-A15A-4E3C-B30C-49E1611CD5B7}" type="pres">
      <dgm:prSet presAssocID="{14EA193C-7C73-40AA-A645-7B25C20A95BD}" presName="text3" presStyleLbl="fgAcc3" presStyleIdx="1" presStyleCnt="7">
        <dgm:presLayoutVars>
          <dgm:chPref val="3"/>
        </dgm:presLayoutVars>
      </dgm:prSet>
      <dgm:spPr/>
      <dgm:t>
        <a:bodyPr/>
        <a:lstStyle/>
        <a:p>
          <a:endParaRPr lang="en-US"/>
        </a:p>
      </dgm:t>
    </dgm:pt>
    <dgm:pt modelId="{E34741FB-DCD4-464B-A5DE-FC7487068C55}" type="pres">
      <dgm:prSet presAssocID="{14EA193C-7C73-40AA-A645-7B25C20A95BD}" presName="hierChild4" presStyleCnt="0"/>
      <dgm:spPr/>
    </dgm:pt>
    <dgm:pt modelId="{86918DDD-AE57-4641-A759-9B7EB52D45EB}" type="pres">
      <dgm:prSet presAssocID="{434C11B9-6267-46AA-8B43-05915ADA614C}" presName="Name17" presStyleLbl="parChTrans1D3" presStyleIdx="2" presStyleCnt="7"/>
      <dgm:spPr/>
      <dgm:t>
        <a:bodyPr/>
        <a:lstStyle/>
        <a:p>
          <a:endParaRPr lang="en-US"/>
        </a:p>
      </dgm:t>
    </dgm:pt>
    <dgm:pt modelId="{68D8D273-2E8D-440F-A020-DC855BD31DBD}" type="pres">
      <dgm:prSet presAssocID="{70D62B0B-AE08-4376-BFD6-574FF35D5E60}" presName="hierRoot3" presStyleCnt="0"/>
      <dgm:spPr/>
    </dgm:pt>
    <dgm:pt modelId="{70E222B5-2006-4C92-916E-CB5EFC265F39}" type="pres">
      <dgm:prSet presAssocID="{70D62B0B-AE08-4376-BFD6-574FF35D5E60}" presName="composite3" presStyleCnt="0"/>
      <dgm:spPr/>
    </dgm:pt>
    <dgm:pt modelId="{886C32EF-9200-4EC6-89C2-71F05FFCCEAA}" type="pres">
      <dgm:prSet presAssocID="{70D62B0B-AE08-4376-BFD6-574FF35D5E60}" presName="background3" presStyleLbl="node3" presStyleIdx="2" presStyleCnt="7"/>
      <dgm:spPr/>
    </dgm:pt>
    <dgm:pt modelId="{1381CB8B-DB8C-4BC8-B2FD-E47034F2404A}" type="pres">
      <dgm:prSet presAssocID="{70D62B0B-AE08-4376-BFD6-574FF35D5E60}" presName="text3" presStyleLbl="fgAcc3" presStyleIdx="2" presStyleCnt="7">
        <dgm:presLayoutVars>
          <dgm:chPref val="3"/>
        </dgm:presLayoutVars>
      </dgm:prSet>
      <dgm:spPr/>
      <dgm:t>
        <a:bodyPr/>
        <a:lstStyle/>
        <a:p>
          <a:endParaRPr lang="en-US"/>
        </a:p>
      </dgm:t>
    </dgm:pt>
    <dgm:pt modelId="{368D12EB-B7D2-4457-9355-3961C3B6AB71}" type="pres">
      <dgm:prSet presAssocID="{70D62B0B-AE08-4376-BFD6-574FF35D5E60}" presName="hierChild4" presStyleCnt="0"/>
      <dgm:spPr/>
    </dgm:pt>
    <dgm:pt modelId="{02DEFAB3-B252-4E3A-9F87-DB380BD321F6}" type="pres">
      <dgm:prSet presAssocID="{83D7906C-03CB-47C8-AEA4-594E8B683A68}" presName="Name17" presStyleLbl="parChTrans1D3" presStyleIdx="3" presStyleCnt="7"/>
      <dgm:spPr/>
      <dgm:t>
        <a:bodyPr/>
        <a:lstStyle/>
        <a:p>
          <a:endParaRPr lang="en-US"/>
        </a:p>
      </dgm:t>
    </dgm:pt>
    <dgm:pt modelId="{4DB15DAD-2A56-4860-AC0F-A44044548B3F}" type="pres">
      <dgm:prSet presAssocID="{7B2C1BCE-FC64-47C4-9E59-0A013BE08202}" presName="hierRoot3" presStyleCnt="0"/>
      <dgm:spPr/>
    </dgm:pt>
    <dgm:pt modelId="{889A6013-5FEA-4C14-8406-A74D0A5DA71E}" type="pres">
      <dgm:prSet presAssocID="{7B2C1BCE-FC64-47C4-9E59-0A013BE08202}" presName="composite3" presStyleCnt="0"/>
      <dgm:spPr/>
    </dgm:pt>
    <dgm:pt modelId="{50207A65-E815-4E42-A419-B04B05629288}" type="pres">
      <dgm:prSet presAssocID="{7B2C1BCE-FC64-47C4-9E59-0A013BE08202}" presName="background3" presStyleLbl="node3" presStyleIdx="3" presStyleCnt="7"/>
      <dgm:spPr/>
    </dgm:pt>
    <dgm:pt modelId="{AD009622-FD85-476D-82B7-7A8BD5B163E3}" type="pres">
      <dgm:prSet presAssocID="{7B2C1BCE-FC64-47C4-9E59-0A013BE08202}" presName="text3" presStyleLbl="fgAcc3" presStyleIdx="3" presStyleCnt="7">
        <dgm:presLayoutVars>
          <dgm:chPref val="3"/>
        </dgm:presLayoutVars>
      </dgm:prSet>
      <dgm:spPr/>
      <dgm:t>
        <a:bodyPr/>
        <a:lstStyle/>
        <a:p>
          <a:endParaRPr lang="en-US"/>
        </a:p>
      </dgm:t>
    </dgm:pt>
    <dgm:pt modelId="{15FC2C7B-E0C9-437B-B644-FF1939C16367}" type="pres">
      <dgm:prSet presAssocID="{7B2C1BCE-FC64-47C4-9E59-0A013BE08202}" presName="hierChild4" presStyleCnt="0"/>
      <dgm:spPr/>
    </dgm:pt>
    <dgm:pt modelId="{3B8FAFCE-E6BA-4123-BAC2-D4F8B007E28C}" type="pres">
      <dgm:prSet presAssocID="{C69A66AC-2E1E-4C7F-9F71-88F5AB074563}" presName="Name10" presStyleLbl="parChTrans1D2" presStyleIdx="3" presStyleCnt="4"/>
      <dgm:spPr/>
      <dgm:t>
        <a:bodyPr/>
        <a:lstStyle/>
        <a:p>
          <a:endParaRPr lang="en-US"/>
        </a:p>
      </dgm:t>
    </dgm:pt>
    <dgm:pt modelId="{F59BCD24-195D-4CF0-A72D-A446A8E9379E}" type="pres">
      <dgm:prSet presAssocID="{19D1921C-26FB-4F92-A616-18924844AC11}" presName="hierRoot2" presStyleCnt="0"/>
      <dgm:spPr/>
    </dgm:pt>
    <dgm:pt modelId="{56DA634D-58C2-445D-9B93-603856F9CD14}" type="pres">
      <dgm:prSet presAssocID="{19D1921C-26FB-4F92-A616-18924844AC11}" presName="composite2" presStyleCnt="0"/>
      <dgm:spPr/>
    </dgm:pt>
    <dgm:pt modelId="{62FEB483-3432-48D7-8E53-FF6C19ACB3B0}" type="pres">
      <dgm:prSet presAssocID="{19D1921C-26FB-4F92-A616-18924844AC11}" presName="background2" presStyleLbl="node2" presStyleIdx="3" presStyleCnt="4"/>
      <dgm:spPr/>
    </dgm:pt>
    <dgm:pt modelId="{9A3ED08E-F8A7-41E2-BF7A-D3132BF074F6}" type="pres">
      <dgm:prSet presAssocID="{19D1921C-26FB-4F92-A616-18924844AC11}" presName="text2" presStyleLbl="fgAcc2" presStyleIdx="3" presStyleCnt="4">
        <dgm:presLayoutVars>
          <dgm:chPref val="3"/>
        </dgm:presLayoutVars>
      </dgm:prSet>
      <dgm:spPr/>
      <dgm:t>
        <a:bodyPr/>
        <a:lstStyle/>
        <a:p>
          <a:endParaRPr lang="en-US"/>
        </a:p>
      </dgm:t>
    </dgm:pt>
    <dgm:pt modelId="{D48E975D-E31D-4D41-936F-1607A2CB745E}" type="pres">
      <dgm:prSet presAssocID="{19D1921C-26FB-4F92-A616-18924844AC11}" presName="hierChild3" presStyleCnt="0"/>
      <dgm:spPr/>
    </dgm:pt>
    <dgm:pt modelId="{989F0AB0-1CF0-4992-9B02-FD4628D59195}" type="pres">
      <dgm:prSet presAssocID="{8FBDE72D-0BDC-47DD-A47C-7D54D1BB9BD6}" presName="Name17" presStyleLbl="parChTrans1D3" presStyleIdx="4" presStyleCnt="7"/>
      <dgm:spPr/>
      <dgm:t>
        <a:bodyPr/>
        <a:lstStyle/>
        <a:p>
          <a:endParaRPr lang="en-US"/>
        </a:p>
      </dgm:t>
    </dgm:pt>
    <dgm:pt modelId="{894080E4-64AD-4C4C-BE91-A6636C34301D}" type="pres">
      <dgm:prSet presAssocID="{8E7473D9-B7D7-4554-B535-208BFB37F969}" presName="hierRoot3" presStyleCnt="0"/>
      <dgm:spPr/>
    </dgm:pt>
    <dgm:pt modelId="{2B6FD141-6FCC-4B9C-8E9A-BAAA32FEDFB6}" type="pres">
      <dgm:prSet presAssocID="{8E7473D9-B7D7-4554-B535-208BFB37F969}" presName="composite3" presStyleCnt="0"/>
      <dgm:spPr/>
    </dgm:pt>
    <dgm:pt modelId="{BF87543E-95D5-4055-896B-B7BBB3FEE275}" type="pres">
      <dgm:prSet presAssocID="{8E7473D9-B7D7-4554-B535-208BFB37F969}" presName="background3" presStyleLbl="node3" presStyleIdx="4" presStyleCnt="7"/>
      <dgm:spPr/>
    </dgm:pt>
    <dgm:pt modelId="{92CB54EE-404D-4F7F-8E1B-3A646D2BE8EE}" type="pres">
      <dgm:prSet presAssocID="{8E7473D9-B7D7-4554-B535-208BFB37F969}" presName="text3" presStyleLbl="fgAcc3" presStyleIdx="4" presStyleCnt="7">
        <dgm:presLayoutVars>
          <dgm:chPref val="3"/>
        </dgm:presLayoutVars>
      </dgm:prSet>
      <dgm:spPr/>
      <dgm:t>
        <a:bodyPr/>
        <a:lstStyle/>
        <a:p>
          <a:endParaRPr lang="en-US"/>
        </a:p>
      </dgm:t>
    </dgm:pt>
    <dgm:pt modelId="{F9E24A18-C7F3-4B78-8587-088DE4ADA8B4}" type="pres">
      <dgm:prSet presAssocID="{8E7473D9-B7D7-4554-B535-208BFB37F969}" presName="hierChild4" presStyleCnt="0"/>
      <dgm:spPr/>
    </dgm:pt>
    <dgm:pt modelId="{C3DA9AD2-8600-44D6-86A0-DE67DC481FAF}" type="pres">
      <dgm:prSet presAssocID="{4EE0EE00-38B0-4D01-BAFC-741E41D80CEE}" presName="Name17" presStyleLbl="parChTrans1D3" presStyleIdx="5" presStyleCnt="7"/>
      <dgm:spPr/>
      <dgm:t>
        <a:bodyPr/>
        <a:lstStyle/>
        <a:p>
          <a:endParaRPr lang="en-US"/>
        </a:p>
      </dgm:t>
    </dgm:pt>
    <dgm:pt modelId="{2B0C2BC6-D9E3-4107-A923-01C19941B85A}" type="pres">
      <dgm:prSet presAssocID="{BE7A8127-7953-41A5-A6C9-4C151A5811DF}" presName="hierRoot3" presStyleCnt="0"/>
      <dgm:spPr/>
    </dgm:pt>
    <dgm:pt modelId="{B7977C43-F3DC-4F6B-B94A-C11410A26F66}" type="pres">
      <dgm:prSet presAssocID="{BE7A8127-7953-41A5-A6C9-4C151A5811DF}" presName="composite3" presStyleCnt="0"/>
      <dgm:spPr/>
    </dgm:pt>
    <dgm:pt modelId="{5C9F6550-2FA1-47F9-A900-5B92575081C2}" type="pres">
      <dgm:prSet presAssocID="{BE7A8127-7953-41A5-A6C9-4C151A5811DF}" presName="background3" presStyleLbl="node3" presStyleIdx="5" presStyleCnt="7"/>
      <dgm:spPr/>
    </dgm:pt>
    <dgm:pt modelId="{1DF2C3ED-1205-4A95-85B7-9CAF6CE9FD32}" type="pres">
      <dgm:prSet presAssocID="{BE7A8127-7953-41A5-A6C9-4C151A5811DF}" presName="text3" presStyleLbl="fgAcc3" presStyleIdx="5" presStyleCnt="7">
        <dgm:presLayoutVars>
          <dgm:chPref val="3"/>
        </dgm:presLayoutVars>
      </dgm:prSet>
      <dgm:spPr/>
      <dgm:t>
        <a:bodyPr/>
        <a:lstStyle/>
        <a:p>
          <a:endParaRPr lang="en-US"/>
        </a:p>
      </dgm:t>
    </dgm:pt>
    <dgm:pt modelId="{76CB17C2-3FA1-47EF-8F02-FD2C8B8BC19A}" type="pres">
      <dgm:prSet presAssocID="{BE7A8127-7953-41A5-A6C9-4C151A5811DF}" presName="hierChild4" presStyleCnt="0"/>
      <dgm:spPr/>
    </dgm:pt>
    <dgm:pt modelId="{89E3563B-F6D8-4BE6-B384-702759B67FE8}" type="pres">
      <dgm:prSet presAssocID="{2C067215-5ED1-4E42-8440-7BBC0678D5B4}" presName="Name17" presStyleLbl="parChTrans1D3" presStyleIdx="6" presStyleCnt="7"/>
      <dgm:spPr/>
      <dgm:t>
        <a:bodyPr/>
        <a:lstStyle/>
        <a:p>
          <a:endParaRPr lang="en-US"/>
        </a:p>
      </dgm:t>
    </dgm:pt>
    <dgm:pt modelId="{4BA7C17B-4467-4A40-827E-C820E90BDD8B}" type="pres">
      <dgm:prSet presAssocID="{964AE7C8-B7CB-41A2-A8BE-A2B5A083A4F0}" presName="hierRoot3" presStyleCnt="0"/>
      <dgm:spPr/>
    </dgm:pt>
    <dgm:pt modelId="{3D358F1E-D3B6-4B2C-8C9B-3B31AB021596}" type="pres">
      <dgm:prSet presAssocID="{964AE7C8-B7CB-41A2-A8BE-A2B5A083A4F0}" presName="composite3" presStyleCnt="0"/>
      <dgm:spPr/>
    </dgm:pt>
    <dgm:pt modelId="{8051D9B0-47F7-438F-B5CE-58F68C8F956B}" type="pres">
      <dgm:prSet presAssocID="{964AE7C8-B7CB-41A2-A8BE-A2B5A083A4F0}" presName="background3" presStyleLbl="node3" presStyleIdx="6" presStyleCnt="7"/>
      <dgm:spPr/>
    </dgm:pt>
    <dgm:pt modelId="{21B14FFF-95E2-439E-BBA0-CB5436DA22A3}" type="pres">
      <dgm:prSet presAssocID="{964AE7C8-B7CB-41A2-A8BE-A2B5A083A4F0}" presName="text3" presStyleLbl="fgAcc3" presStyleIdx="6" presStyleCnt="7">
        <dgm:presLayoutVars>
          <dgm:chPref val="3"/>
        </dgm:presLayoutVars>
      </dgm:prSet>
      <dgm:spPr/>
      <dgm:t>
        <a:bodyPr/>
        <a:lstStyle/>
        <a:p>
          <a:endParaRPr lang="en-US"/>
        </a:p>
      </dgm:t>
    </dgm:pt>
    <dgm:pt modelId="{D67177E8-556C-4E75-905F-C3D0BD2C8311}" type="pres">
      <dgm:prSet presAssocID="{964AE7C8-B7CB-41A2-A8BE-A2B5A083A4F0}" presName="hierChild4" presStyleCnt="0"/>
      <dgm:spPr/>
    </dgm:pt>
  </dgm:ptLst>
  <dgm:cxnLst>
    <dgm:cxn modelId="{B5A4674D-98DE-455C-9751-379E99B4E2FA}" srcId="{9603DA08-C257-48E9-94C6-BFFDBDE50966}" destId="{19D1921C-26FB-4F92-A616-18924844AC11}" srcOrd="3" destOrd="0" parTransId="{C69A66AC-2E1E-4C7F-9F71-88F5AB074563}" sibTransId="{6623E5F3-C5AD-4C0D-A7D5-867D245BF92A}"/>
    <dgm:cxn modelId="{4AA2488C-E206-4076-97A9-0DEB24DCFD38}" type="presOf" srcId="{8E7473D9-B7D7-4554-B535-208BFB37F969}" destId="{92CB54EE-404D-4F7F-8E1B-3A646D2BE8EE}" srcOrd="0" destOrd="0" presId="urn:microsoft.com/office/officeart/2005/8/layout/hierarchy1"/>
    <dgm:cxn modelId="{FD83C41C-7E63-4E11-8B9C-3A7777F67A19}" type="presOf" srcId="{434C11B9-6267-46AA-8B43-05915ADA614C}" destId="{86918DDD-AE57-4641-A759-9B7EB52D45EB}" srcOrd="0" destOrd="0" presId="urn:microsoft.com/office/officeart/2005/8/layout/hierarchy1"/>
    <dgm:cxn modelId="{CB2501ED-989A-4179-B9C0-33D8486CE791}" type="presOf" srcId="{2543783E-1A83-4466-8EAD-8BC7FCB2B142}" destId="{17A3FE1F-9BCD-4DA9-BD57-AE2FA72BD3AE}" srcOrd="0" destOrd="0" presId="urn:microsoft.com/office/officeart/2005/8/layout/hierarchy1"/>
    <dgm:cxn modelId="{FC1C77EA-BADA-4405-B129-B56D86BD04E9}" type="presOf" srcId="{14EA193C-7C73-40AA-A645-7B25C20A95BD}" destId="{5E35D820-A15A-4E3C-B30C-49E1611CD5B7}" srcOrd="0" destOrd="0" presId="urn:microsoft.com/office/officeart/2005/8/layout/hierarchy1"/>
    <dgm:cxn modelId="{1BEC0A5B-3A73-4F98-9712-998941E53E64}" srcId="{6ADA6F58-8AFA-4AB5-8AC3-F6A5DBAFC662}" destId="{9603DA08-C257-48E9-94C6-BFFDBDE50966}" srcOrd="0" destOrd="0" parTransId="{F0FB48D4-9AB5-451D-875B-B07FD4B17E47}" sibTransId="{44E8ADD3-A020-4987-B7D9-6332CADCE27A}"/>
    <dgm:cxn modelId="{FE35A265-B35F-4A3A-89D3-656A6A3BF98D}" type="presOf" srcId="{8FBDE72D-0BDC-47DD-A47C-7D54D1BB9BD6}" destId="{989F0AB0-1CF0-4992-9B02-FD4628D59195}" srcOrd="0" destOrd="0" presId="urn:microsoft.com/office/officeart/2005/8/layout/hierarchy1"/>
    <dgm:cxn modelId="{584EA2B6-934C-44B7-B7F8-ED1FA8006F47}" type="presOf" srcId="{4EE0EE00-38B0-4D01-BAFC-741E41D80CEE}" destId="{C3DA9AD2-8600-44D6-86A0-DE67DC481FAF}" srcOrd="0" destOrd="0" presId="urn:microsoft.com/office/officeart/2005/8/layout/hierarchy1"/>
    <dgm:cxn modelId="{7FE4E541-EDE6-43D2-85C9-0B1DE8E69394}" srcId="{E0590522-11F0-4D3D-A539-022EAA9C1DFE}" destId="{7B2C1BCE-FC64-47C4-9E59-0A013BE08202}" srcOrd="3" destOrd="0" parTransId="{83D7906C-03CB-47C8-AEA4-594E8B683A68}" sibTransId="{BD622B03-2F85-4737-8C53-CEE3F6F8B1DB}"/>
    <dgm:cxn modelId="{8139100B-0B8D-4742-BD53-5440FFED64A5}" type="presOf" srcId="{5FCAEB15-8DD6-4AE6-8597-94D99014927C}" destId="{FCABD391-F568-483F-A051-40F1F8AEB04B}" srcOrd="0" destOrd="0" presId="urn:microsoft.com/office/officeart/2005/8/layout/hierarchy1"/>
    <dgm:cxn modelId="{CFDA946A-A310-4226-9ED4-B70F54817D85}" type="presOf" srcId="{19D1921C-26FB-4F92-A616-18924844AC11}" destId="{9A3ED08E-F8A7-41E2-BF7A-D3132BF074F6}" srcOrd="0" destOrd="0" presId="urn:microsoft.com/office/officeart/2005/8/layout/hierarchy1"/>
    <dgm:cxn modelId="{35ABF929-BB90-400C-9DCF-44D086DC0EA4}" srcId="{E0590522-11F0-4D3D-A539-022EAA9C1DFE}" destId="{ACB73A22-D9C0-4BD7-B132-C0B1936F464E}" srcOrd="0" destOrd="0" parTransId="{C318038D-E7A4-4804-B025-70458EC8DE04}" sibTransId="{F07B6BB7-0E8C-4C2A-982A-7FF975606532}"/>
    <dgm:cxn modelId="{061F3EF1-952B-474A-94BD-9200F56C3603}" type="presOf" srcId="{C69A66AC-2E1E-4C7F-9F71-88F5AB074563}" destId="{3B8FAFCE-E6BA-4123-BAC2-D4F8B007E28C}" srcOrd="0" destOrd="0" presId="urn:microsoft.com/office/officeart/2005/8/layout/hierarchy1"/>
    <dgm:cxn modelId="{05E2AA2F-7E3C-47B0-832F-9D446BC8ADD0}" srcId="{9603DA08-C257-48E9-94C6-BFFDBDE50966}" destId="{08A13877-94E3-4CD1-AA38-805EDEB07E22}" srcOrd="0" destOrd="0" parTransId="{83D9A167-705C-4627-8558-E249E6A2B4B4}" sibTransId="{D5613CF9-2B93-43A2-8424-C1B351AA0BB9}"/>
    <dgm:cxn modelId="{7FC07334-E17C-4EF0-BBAB-1398D1230271}" srcId="{E0590522-11F0-4D3D-A539-022EAA9C1DFE}" destId="{70D62B0B-AE08-4376-BFD6-574FF35D5E60}" srcOrd="2" destOrd="0" parTransId="{434C11B9-6267-46AA-8B43-05915ADA614C}" sibTransId="{B8A24DA8-094A-4B88-A3A7-9DB7843DDECB}"/>
    <dgm:cxn modelId="{56C784DE-1F8E-404F-9896-3E7969DB3D8D}" type="presOf" srcId="{6ADA6F58-8AFA-4AB5-8AC3-F6A5DBAFC662}" destId="{B59365D6-69A3-4B1A-B22E-4F58119BB469}" srcOrd="0" destOrd="0" presId="urn:microsoft.com/office/officeart/2005/8/layout/hierarchy1"/>
    <dgm:cxn modelId="{5899F316-FC84-4F2A-BED0-9D805D725349}" type="presOf" srcId="{C318038D-E7A4-4804-B025-70458EC8DE04}" destId="{81C28C7A-6F37-4C88-A033-42A2445E4A7D}" srcOrd="0" destOrd="0" presId="urn:microsoft.com/office/officeart/2005/8/layout/hierarchy1"/>
    <dgm:cxn modelId="{15B9B46E-5589-45FF-9F87-98993D909A54}" type="presOf" srcId="{ACB73A22-D9C0-4BD7-B132-C0B1936F464E}" destId="{C6F4AF21-9013-4156-9A4A-AE40A28F2224}" srcOrd="0" destOrd="0" presId="urn:microsoft.com/office/officeart/2005/8/layout/hierarchy1"/>
    <dgm:cxn modelId="{8C5CC433-CCCF-437D-9D25-043F03D96C92}" type="presOf" srcId="{964AE7C8-B7CB-41A2-A8BE-A2B5A083A4F0}" destId="{21B14FFF-95E2-439E-BBA0-CB5436DA22A3}" srcOrd="0" destOrd="0" presId="urn:microsoft.com/office/officeart/2005/8/layout/hierarchy1"/>
    <dgm:cxn modelId="{812E1203-4A23-461F-8173-AB255A283588}" type="presOf" srcId="{39E78995-D603-4A7C-9EBD-C2855FA2616D}" destId="{83ED1A13-B088-4729-8A43-40722A056553}" srcOrd="0" destOrd="0" presId="urn:microsoft.com/office/officeart/2005/8/layout/hierarchy1"/>
    <dgm:cxn modelId="{6F77B443-2CA4-4B08-9C36-5F542F7D0616}" srcId="{19D1921C-26FB-4F92-A616-18924844AC11}" destId="{8E7473D9-B7D7-4554-B535-208BFB37F969}" srcOrd="0" destOrd="0" parTransId="{8FBDE72D-0BDC-47DD-A47C-7D54D1BB9BD6}" sibTransId="{F6DDD629-AC5C-4EDD-B7A3-B52330FC0DC7}"/>
    <dgm:cxn modelId="{DFCEE386-A1B8-4013-B7CB-0F80EC8AEE37}" srcId="{9603DA08-C257-48E9-94C6-BFFDBDE50966}" destId="{E0590522-11F0-4D3D-A539-022EAA9C1DFE}" srcOrd="2" destOrd="0" parTransId="{5FCAEB15-8DD6-4AE6-8597-94D99014927C}" sibTransId="{2B0DD9DB-B524-45E8-A51B-76B2AC0562E4}"/>
    <dgm:cxn modelId="{7090C6C3-9079-46EC-8E18-6FB30D5A13A6}" srcId="{19D1921C-26FB-4F92-A616-18924844AC11}" destId="{BE7A8127-7953-41A5-A6C9-4C151A5811DF}" srcOrd="1" destOrd="0" parTransId="{4EE0EE00-38B0-4D01-BAFC-741E41D80CEE}" sibTransId="{55D07342-164D-47DF-92E3-46061693A59C}"/>
    <dgm:cxn modelId="{BF9195E3-3D12-4CB4-8F89-0FBA18C7785A}" type="presOf" srcId="{BE7A8127-7953-41A5-A6C9-4C151A5811DF}" destId="{1DF2C3ED-1205-4A95-85B7-9CAF6CE9FD32}" srcOrd="0" destOrd="0" presId="urn:microsoft.com/office/officeart/2005/8/layout/hierarchy1"/>
    <dgm:cxn modelId="{FC265984-B2A9-4554-A230-EBCBB272E9F7}" type="presOf" srcId="{E0590522-11F0-4D3D-A539-022EAA9C1DFE}" destId="{12DB9480-6566-4E78-AFDD-DEDF063FB108}" srcOrd="0" destOrd="0" presId="urn:microsoft.com/office/officeart/2005/8/layout/hierarchy1"/>
    <dgm:cxn modelId="{1B96A1BB-D0FE-423B-B394-E1B3B44C9718}" type="presOf" srcId="{08A13877-94E3-4CD1-AA38-805EDEB07E22}" destId="{C7B29FD7-0468-4AF1-8A9D-5E714A8655D9}" srcOrd="0" destOrd="0" presId="urn:microsoft.com/office/officeart/2005/8/layout/hierarchy1"/>
    <dgm:cxn modelId="{20FEEE3D-35A3-44EB-B9E0-734A0D7912FD}" type="presOf" srcId="{883E5E8D-366E-4CBB-9B84-F83DAC1C643D}" destId="{F9B48DAD-DAD9-4E4D-8E34-C1DED693A809}" srcOrd="0" destOrd="0" presId="urn:microsoft.com/office/officeart/2005/8/layout/hierarchy1"/>
    <dgm:cxn modelId="{A994A348-8250-4129-845D-30F9759320A2}" srcId="{19D1921C-26FB-4F92-A616-18924844AC11}" destId="{964AE7C8-B7CB-41A2-A8BE-A2B5A083A4F0}" srcOrd="2" destOrd="0" parTransId="{2C067215-5ED1-4E42-8440-7BBC0678D5B4}" sibTransId="{325A0DF9-FCC0-4CCF-88B1-78F847F7BF29}"/>
    <dgm:cxn modelId="{F0EC8BBE-00AD-4B8A-8AE5-65F5D57F62BA}" type="presOf" srcId="{7B2C1BCE-FC64-47C4-9E59-0A013BE08202}" destId="{AD009622-FD85-476D-82B7-7A8BD5B163E3}" srcOrd="0" destOrd="0" presId="urn:microsoft.com/office/officeart/2005/8/layout/hierarchy1"/>
    <dgm:cxn modelId="{9C59BD2A-04A3-4254-A092-D0338FBA63EE}" type="presOf" srcId="{83D9A167-705C-4627-8558-E249E6A2B4B4}" destId="{502E6994-7A61-4B16-BAF5-EADBD668AFB6}" srcOrd="0" destOrd="0" presId="urn:microsoft.com/office/officeart/2005/8/layout/hierarchy1"/>
    <dgm:cxn modelId="{ACE86112-C108-41AB-B83B-F1CB80D80983}" type="presOf" srcId="{83D7906C-03CB-47C8-AEA4-594E8B683A68}" destId="{02DEFAB3-B252-4E3A-9F87-DB380BD321F6}" srcOrd="0" destOrd="0" presId="urn:microsoft.com/office/officeart/2005/8/layout/hierarchy1"/>
    <dgm:cxn modelId="{5DB1C35E-7FEE-4BD0-9470-B8799EDCC549}" srcId="{9603DA08-C257-48E9-94C6-BFFDBDE50966}" destId="{39E78995-D603-4A7C-9EBD-C2855FA2616D}" srcOrd="1" destOrd="0" parTransId="{883E5E8D-366E-4CBB-9B84-F83DAC1C643D}" sibTransId="{EA3638B4-6F57-4A16-A29D-25FE76664564}"/>
    <dgm:cxn modelId="{6E9FA0EC-3102-4B4C-B469-46BF1E258152}" type="presOf" srcId="{70D62B0B-AE08-4376-BFD6-574FF35D5E60}" destId="{1381CB8B-DB8C-4BC8-B2FD-E47034F2404A}" srcOrd="0" destOrd="0" presId="urn:microsoft.com/office/officeart/2005/8/layout/hierarchy1"/>
    <dgm:cxn modelId="{F86D821D-C8DA-4B1A-8180-D39E5C58833D}" type="presOf" srcId="{2C067215-5ED1-4E42-8440-7BBC0678D5B4}" destId="{89E3563B-F6D8-4BE6-B384-702759B67FE8}" srcOrd="0" destOrd="0" presId="urn:microsoft.com/office/officeart/2005/8/layout/hierarchy1"/>
    <dgm:cxn modelId="{63FF2226-B16A-4386-A393-20CA962CE69A}" srcId="{E0590522-11F0-4D3D-A539-022EAA9C1DFE}" destId="{14EA193C-7C73-40AA-A645-7B25C20A95BD}" srcOrd="1" destOrd="0" parTransId="{2543783E-1A83-4466-8EAD-8BC7FCB2B142}" sibTransId="{7330FECE-ED3E-4465-A9F2-7FE81A6FB930}"/>
    <dgm:cxn modelId="{5FFEFC25-15C3-4F9A-952C-E336D9DFF2C4}" type="presOf" srcId="{9603DA08-C257-48E9-94C6-BFFDBDE50966}" destId="{167A2635-020C-48D2-871D-DD5237E61719}" srcOrd="0" destOrd="0" presId="urn:microsoft.com/office/officeart/2005/8/layout/hierarchy1"/>
    <dgm:cxn modelId="{37C71423-6A7F-4577-979B-C0FEC4953930}" type="presParOf" srcId="{B59365D6-69A3-4B1A-B22E-4F58119BB469}" destId="{A576170C-EE50-4A63-A69A-49E00410DAE9}" srcOrd="0" destOrd="0" presId="urn:microsoft.com/office/officeart/2005/8/layout/hierarchy1"/>
    <dgm:cxn modelId="{66E416A9-B90C-4AC8-AB8E-36C4638E3695}" type="presParOf" srcId="{A576170C-EE50-4A63-A69A-49E00410DAE9}" destId="{2C53EE9D-3560-4146-A61D-00EA6B9D7149}" srcOrd="0" destOrd="0" presId="urn:microsoft.com/office/officeart/2005/8/layout/hierarchy1"/>
    <dgm:cxn modelId="{8C557A3F-30DD-4E9D-A124-19BF9B95D6BE}" type="presParOf" srcId="{2C53EE9D-3560-4146-A61D-00EA6B9D7149}" destId="{78A2ED09-1B8F-40B8-9C17-FA96157F357C}" srcOrd="0" destOrd="0" presId="urn:microsoft.com/office/officeart/2005/8/layout/hierarchy1"/>
    <dgm:cxn modelId="{DFBF6402-040F-44B4-B23A-F4CFE18590F2}" type="presParOf" srcId="{2C53EE9D-3560-4146-A61D-00EA6B9D7149}" destId="{167A2635-020C-48D2-871D-DD5237E61719}" srcOrd="1" destOrd="0" presId="urn:microsoft.com/office/officeart/2005/8/layout/hierarchy1"/>
    <dgm:cxn modelId="{B4DBC34D-46FE-4EF7-A1E3-5D750B8B1FB3}" type="presParOf" srcId="{A576170C-EE50-4A63-A69A-49E00410DAE9}" destId="{52ED3EA0-31D6-4253-BDAE-60C8D0E48D47}" srcOrd="1" destOrd="0" presId="urn:microsoft.com/office/officeart/2005/8/layout/hierarchy1"/>
    <dgm:cxn modelId="{4D4A0FEE-ADD9-49B1-A54D-32C307F8846A}" type="presParOf" srcId="{52ED3EA0-31D6-4253-BDAE-60C8D0E48D47}" destId="{502E6994-7A61-4B16-BAF5-EADBD668AFB6}" srcOrd="0" destOrd="0" presId="urn:microsoft.com/office/officeart/2005/8/layout/hierarchy1"/>
    <dgm:cxn modelId="{46BFD70C-ADCE-4EB5-88F3-589287EA5795}" type="presParOf" srcId="{52ED3EA0-31D6-4253-BDAE-60C8D0E48D47}" destId="{68019FE1-2D6A-480F-ACFE-19FE723D0B8C}" srcOrd="1" destOrd="0" presId="urn:microsoft.com/office/officeart/2005/8/layout/hierarchy1"/>
    <dgm:cxn modelId="{DDB28F13-DFC7-40C7-AD45-A9B23CC46586}" type="presParOf" srcId="{68019FE1-2D6A-480F-ACFE-19FE723D0B8C}" destId="{5C428C3A-CDBC-4346-BC37-B89132A47965}" srcOrd="0" destOrd="0" presId="urn:microsoft.com/office/officeart/2005/8/layout/hierarchy1"/>
    <dgm:cxn modelId="{7F2895E2-8BB7-4456-9D1E-F81C6043A6C7}" type="presParOf" srcId="{5C428C3A-CDBC-4346-BC37-B89132A47965}" destId="{1C4F9281-4CF5-475D-9947-80340110400F}" srcOrd="0" destOrd="0" presId="urn:microsoft.com/office/officeart/2005/8/layout/hierarchy1"/>
    <dgm:cxn modelId="{12F2C674-3D1F-4443-847C-8CB33775DA33}" type="presParOf" srcId="{5C428C3A-CDBC-4346-BC37-B89132A47965}" destId="{C7B29FD7-0468-4AF1-8A9D-5E714A8655D9}" srcOrd="1" destOrd="0" presId="urn:microsoft.com/office/officeart/2005/8/layout/hierarchy1"/>
    <dgm:cxn modelId="{F3953711-EABB-4A91-A7BF-1350524D7CB6}" type="presParOf" srcId="{68019FE1-2D6A-480F-ACFE-19FE723D0B8C}" destId="{D7C4E604-7349-4209-9BD8-0FB725020FFF}" srcOrd="1" destOrd="0" presId="urn:microsoft.com/office/officeart/2005/8/layout/hierarchy1"/>
    <dgm:cxn modelId="{253D4D81-AD22-4836-B03A-B41DCA946125}" type="presParOf" srcId="{52ED3EA0-31D6-4253-BDAE-60C8D0E48D47}" destId="{F9B48DAD-DAD9-4E4D-8E34-C1DED693A809}" srcOrd="2" destOrd="0" presId="urn:microsoft.com/office/officeart/2005/8/layout/hierarchy1"/>
    <dgm:cxn modelId="{82D67C6D-921E-481B-A328-5BDA1EB698B0}" type="presParOf" srcId="{52ED3EA0-31D6-4253-BDAE-60C8D0E48D47}" destId="{421A32D5-2BBF-4621-8253-318B3B00DE46}" srcOrd="3" destOrd="0" presId="urn:microsoft.com/office/officeart/2005/8/layout/hierarchy1"/>
    <dgm:cxn modelId="{A74DDB1E-DE2E-478B-AEFC-03A92638BC12}" type="presParOf" srcId="{421A32D5-2BBF-4621-8253-318B3B00DE46}" destId="{875A17F5-D080-41B1-BC36-7BBA04D2F477}" srcOrd="0" destOrd="0" presId="urn:microsoft.com/office/officeart/2005/8/layout/hierarchy1"/>
    <dgm:cxn modelId="{F111F991-3548-4C37-B67A-ED3CEB6A88A5}" type="presParOf" srcId="{875A17F5-D080-41B1-BC36-7BBA04D2F477}" destId="{4042E9D2-E215-41B5-B0C0-ECAB8A091A07}" srcOrd="0" destOrd="0" presId="urn:microsoft.com/office/officeart/2005/8/layout/hierarchy1"/>
    <dgm:cxn modelId="{73E50E78-3BBA-4D61-9197-8664F5C5DD69}" type="presParOf" srcId="{875A17F5-D080-41B1-BC36-7BBA04D2F477}" destId="{83ED1A13-B088-4729-8A43-40722A056553}" srcOrd="1" destOrd="0" presId="urn:microsoft.com/office/officeart/2005/8/layout/hierarchy1"/>
    <dgm:cxn modelId="{E908D14B-A5A9-4F15-A958-72F1EF339FFE}" type="presParOf" srcId="{421A32D5-2BBF-4621-8253-318B3B00DE46}" destId="{E59C83CC-5B96-4895-9603-AC534D5E6563}" srcOrd="1" destOrd="0" presId="urn:microsoft.com/office/officeart/2005/8/layout/hierarchy1"/>
    <dgm:cxn modelId="{D69A1D6B-0A33-476A-A9AC-9A5497A04ED4}" type="presParOf" srcId="{52ED3EA0-31D6-4253-BDAE-60C8D0E48D47}" destId="{FCABD391-F568-483F-A051-40F1F8AEB04B}" srcOrd="4" destOrd="0" presId="urn:microsoft.com/office/officeart/2005/8/layout/hierarchy1"/>
    <dgm:cxn modelId="{3A311590-99C9-4BFE-A124-A3CEA6705A74}" type="presParOf" srcId="{52ED3EA0-31D6-4253-BDAE-60C8D0E48D47}" destId="{D4CCC5D0-8245-4C1E-9848-AEEE1D07C5E3}" srcOrd="5" destOrd="0" presId="urn:microsoft.com/office/officeart/2005/8/layout/hierarchy1"/>
    <dgm:cxn modelId="{DC6D2AD6-E477-425E-9555-23339033DC09}" type="presParOf" srcId="{D4CCC5D0-8245-4C1E-9848-AEEE1D07C5E3}" destId="{6D1ECFBA-2696-44F1-B516-FB50A4D6DCC7}" srcOrd="0" destOrd="0" presId="urn:microsoft.com/office/officeart/2005/8/layout/hierarchy1"/>
    <dgm:cxn modelId="{9E9D89CF-048F-4100-9D56-712E815DFD2C}" type="presParOf" srcId="{6D1ECFBA-2696-44F1-B516-FB50A4D6DCC7}" destId="{208BA2EA-A153-41DB-AAD3-08E5DE22A620}" srcOrd="0" destOrd="0" presId="urn:microsoft.com/office/officeart/2005/8/layout/hierarchy1"/>
    <dgm:cxn modelId="{B076A2DB-A110-4D0E-B233-26F44BE0D5B0}" type="presParOf" srcId="{6D1ECFBA-2696-44F1-B516-FB50A4D6DCC7}" destId="{12DB9480-6566-4E78-AFDD-DEDF063FB108}" srcOrd="1" destOrd="0" presId="urn:microsoft.com/office/officeart/2005/8/layout/hierarchy1"/>
    <dgm:cxn modelId="{31F2FAB8-3A90-4AF6-8324-E00F09914399}" type="presParOf" srcId="{D4CCC5D0-8245-4C1E-9848-AEEE1D07C5E3}" destId="{D63E5D1F-C0F9-4971-981E-A197B8EBBE0E}" srcOrd="1" destOrd="0" presId="urn:microsoft.com/office/officeart/2005/8/layout/hierarchy1"/>
    <dgm:cxn modelId="{161F9190-BE7E-4FF9-820C-0C5FDA6FAF2B}" type="presParOf" srcId="{D63E5D1F-C0F9-4971-981E-A197B8EBBE0E}" destId="{81C28C7A-6F37-4C88-A033-42A2445E4A7D}" srcOrd="0" destOrd="0" presId="urn:microsoft.com/office/officeart/2005/8/layout/hierarchy1"/>
    <dgm:cxn modelId="{51EDAEFA-9D0F-4D82-AF41-7378CC003878}" type="presParOf" srcId="{D63E5D1F-C0F9-4971-981E-A197B8EBBE0E}" destId="{8AA9F846-D245-4C02-9E26-78D64FDA49BB}" srcOrd="1" destOrd="0" presId="urn:microsoft.com/office/officeart/2005/8/layout/hierarchy1"/>
    <dgm:cxn modelId="{ECB79BE3-8FE0-404D-830A-B63CAD728033}" type="presParOf" srcId="{8AA9F846-D245-4C02-9E26-78D64FDA49BB}" destId="{5F14D1E2-1218-480C-AEE9-4B2753F3301F}" srcOrd="0" destOrd="0" presId="urn:microsoft.com/office/officeart/2005/8/layout/hierarchy1"/>
    <dgm:cxn modelId="{4ED127C7-0831-4DC2-BB6E-810CBB4C7323}" type="presParOf" srcId="{5F14D1E2-1218-480C-AEE9-4B2753F3301F}" destId="{C1C33181-38B0-40A5-AA58-91FA0E1F35A2}" srcOrd="0" destOrd="0" presId="urn:microsoft.com/office/officeart/2005/8/layout/hierarchy1"/>
    <dgm:cxn modelId="{B20CA824-8E1E-4B42-90D1-54D263D58CCD}" type="presParOf" srcId="{5F14D1E2-1218-480C-AEE9-4B2753F3301F}" destId="{C6F4AF21-9013-4156-9A4A-AE40A28F2224}" srcOrd="1" destOrd="0" presId="urn:microsoft.com/office/officeart/2005/8/layout/hierarchy1"/>
    <dgm:cxn modelId="{D9E6002D-09A5-4B69-86CD-548EFD36BFF9}" type="presParOf" srcId="{8AA9F846-D245-4C02-9E26-78D64FDA49BB}" destId="{373EE837-85BA-4AFC-84D8-40AE857349D6}" srcOrd="1" destOrd="0" presId="urn:microsoft.com/office/officeart/2005/8/layout/hierarchy1"/>
    <dgm:cxn modelId="{1DB5C208-76AD-464E-879F-0E05B1D1CDB2}" type="presParOf" srcId="{D63E5D1F-C0F9-4971-981E-A197B8EBBE0E}" destId="{17A3FE1F-9BCD-4DA9-BD57-AE2FA72BD3AE}" srcOrd="2" destOrd="0" presId="urn:microsoft.com/office/officeart/2005/8/layout/hierarchy1"/>
    <dgm:cxn modelId="{8DE74CE9-355D-4A1A-BBFB-D232A89E7FC5}" type="presParOf" srcId="{D63E5D1F-C0F9-4971-981E-A197B8EBBE0E}" destId="{73433E0A-C7F5-4797-820A-538A21D46BE7}" srcOrd="3" destOrd="0" presId="urn:microsoft.com/office/officeart/2005/8/layout/hierarchy1"/>
    <dgm:cxn modelId="{5B8B43A5-7DC2-448C-B5EE-E34195019CD0}" type="presParOf" srcId="{73433E0A-C7F5-4797-820A-538A21D46BE7}" destId="{002F1D27-E221-43CB-9024-ECA2A65EA1FB}" srcOrd="0" destOrd="0" presId="urn:microsoft.com/office/officeart/2005/8/layout/hierarchy1"/>
    <dgm:cxn modelId="{E786B8B4-3BD2-4C62-90E3-DD3C5BAE1D71}" type="presParOf" srcId="{002F1D27-E221-43CB-9024-ECA2A65EA1FB}" destId="{83C68BCD-1904-44FE-94A3-425378FD942F}" srcOrd="0" destOrd="0" presId="urn:microsoft.com/office/officeart/2005/8/layout/hierarchy1"/>
    <dgm:cxn modelId="{70B6F3FB-16E4-4E58-8295-18C3FB087FEC}" type="presParOf" srcId="{002F1D27-E221-43CB-9024-ECA2A65EA1FB}" destId="{5E35D820-A15A-4E3C-B30C-49E1611CD5B7}" srcOrd="1" destOrd="0" presId="urn:microsoft.com/office/officeart/2005/8/layout/hierarchy1"/>
    <dgm:cxn modelId="{0F74747F-E099-4906-843A-6016D7BAC0A0}" type="presParOf" srcId="{73433E0A-C7F5-4797-820A-538A21D46BE7}" destId="{E34741FB-DCD4-464B-A5DE-FC7487068C55}" srcOrd="1" destOrd="0" presId="urn:microsoft.com/office/officeart/2005/8/layout/hierarchy1"/>
    <dgm:cxn modelId="{7B819BEE-46BD-4725-878C-F50AC36FED0D}" type="presParOf" srcId="{D63E5D1F-C0F9-4971-981E-A197B8EBBE0E}" destId="{86918DDD-AE57-4641-A759-9B7EB52D45EB}" srcOrd="4" destOrd="0" presId="urn:microsoft.com/office/officeart/2005/8/layout/hierarchy1"/>
    <dgm:cxn modelId="{1644E654-E2A7-422E-9C44-53C09EC6D732}" type="presParOf" srcId="{D63E5D1F-C0F9-4971-981E-A197B8EBBE0E}" destId="{68D8D273-2E8D-440F-A020-DC855BD31DBD}" srcOrd="5" destOrd="0" presId="urn:microsoft.com/office/officeart/2005/8/layout/hierarchy1"/>
    <dgm:cxn modelId="{08940890-D659-431F-BF0B-46B6A86B828C}" type="presParOf" srcId="{68D8D273-2E8D-440F-A020-DC855BD31DBD}" destId="{70E222B5-2006-4C92-916E-CB5EFC265F39}" srcOrd="0" destOrd="0" presId="urn:microsoft.com/office/officeart/2005/8/layout/hierarchy1"/>
    <dgm:cxn modelId="{C7744483-A3FD-4650-82F0-BD7CE06EC7D9}" type="presParOf" srcId="{70E222B5-2006-4C92-916E-CB5EFC265F39}" destId="{886C32EF-9200-4EC6-89C2-71F05FFCCEAA}" srcOrd="0" destOrd="0" presId="urn:microsoft.com/office/officeart/2005/8/layout/hierarchy1"/>
    <dgm:cxn modelId="{723125F5-0B34-4BE5-BFCB-517684B77FD3}" type="presParOf" srcId="{70E222B5-2006-4C92-916E-CB5EFC265F39}" destId="{1381CB8B-DB8C-4BC8-B2FD-E47034F2404A}" srcOrd="1" destOrd="0" presId="urn:microsoft.com/office/officeart/2005/8/layout/hierarchy1"/>
    <dgm:cxn modelId="{AEDDA975-6982-40F7-BFB4-E259CA4747BE}" type="presParOf" srcId="{68D8D273-2E8D-440F-A020-DC855BD31DBD}" destId="{368D12EB-B7D2-4457-9355-3961C3B6AB71}" srcOrd="1" destOrd="0" presId="urn:microsoft.com/office/officeart/2005/8/layout/hierarchy1"/>
    <dgm:cxn modelId="{27905B4F-858D-49CE-AA1D-974F987D5D53}" type="presParOf" srcId="{D63E5D1F-C0F9-4971-981E-A197B8EBBE0E}" destId="{02DEFAB3-B252-4E3A-9F87-DB380BD321F6}" srcOrd="6" destOrd="0" presId="urn:microsoft.com/office/officeart/2005/8/layout/hierarchy1"/>
    <dgm:cxn modelId="{B1095258-748B-446D-A74C-0335827053F7}" type="presParOf" srcId="{D63E5D1F-C0F9-4971-981E-A197B8EBBE0E}" destId="{4DB15DAD-2A56-4860-AC0F-A44044548B3F}" srcOrd="7" destOrd="0" presId="urn:microsoft.com/office/officeart/2005/8/layout/hierarchy1"/>
    <dgm:cxn modelId="{17CCD5BE-B502-4F45-874B-7CE3E0CD00E9}" type="presParOf" srcId="{4DB15DAD-2A56-4860-AC0F-A44044548B3F}" destId="{889A6013-5FEA-4C14-8406-A74D0A5DA71E}" srcOrd="0" destOrd="0" presId="urn:microsoft.com/office/officeart/2005/8/layout/hierarchy1"/>
    <dgm:cxn modelId="{88C3C681-2C68-4CA6-8CA5-5E45ED08AFA1}" type="presParOf" srcId="{889A6013-5FEA-4C14-8406-A74D0A5DA71E}" destId="{50207A65-E815-4E42-A419-B04B05629288}" srcOrd="0" destOrd="0" presId="urn:microsoft.com/office/officeart/2005/8/layout/hierarchy1"/>
    <dgm:cxn modelId="{AFC6DF65-1BF2-4135-A23E-360B7C592830}" type="presParOf" srcId="{889A6013-5FEA-4C14-8406-A74D0A5DA71E}" destId="{AD009622-FD85-476D-82B7-7A8BD5B163E3}" srcOrd="1" destOrd="0" presId="urn:microsoft.com/office/officeart/2005/8/layout/hierarchy1"/>
    <dgm:cxn modelId="{226A8B84-6BFE-4A55-BF88-34711C1A2A04}" type="presParOf" srcId="{4DB15DAD-2A56-4860-AC0F-A44044548B3F}" destId="{15FC2C7B-E0C9-437B-B644-FF1939C16367}" srcOrd="1" destOrd="0" presId="urn:microsoft.com/office/officeart/2005/8/layout/hierarchy1"/>
    <dgm:cxn modelId="{306A3AAD-C2AA-4335-9625-6850827C0AA1}" type="presParOf" srcId="{52ED3EA0-31D6-4253-BDAE-60C8D0E48D47}" destId="{3B8FAFCE-E6BA-4123-BAC2-D4F8B007E28C}" srcOrd="6" destOrd="0" presId="urn:microsoft.com/office/officeart/2005/8/layout/hierarchy1"/>
    <dgm:cxn modelId="{C0D08C7C-38A5-4B77-B931-45A616D52F24}" type="presParOf" srcId="{52ED3EA0-31D6-4253-BDAE-60C8D0E48D47}" destId="{F59BCD24-195D-4CF0-A72D-A446A8E9379E}" srcOrd="7" destOrd="0" presId="urn:microsoft.com/office/officeart/2005/8/layout/hierarchy1"/>
    <dgm:cxn modelId="{141F0123-A168-44FB-9E42-7770A62BAE80}" type="presParOf" srcId="{F59BCD24-195D-4CF0-A72D-A446A8E9379E}" destId="{56DA634D-58C2-445D-9B93-603856F9CD14}" srcOrd="0" destOrd="0" presId="urn:microsoft.com/office/officeart/2005/8/layout/hierarchy1"/>
    <dgm:cxn modelId="{8C2C7062-6ECB-456F-8ED4-1D890E34F087}" type="presParOf" srcId="{56DA634D-58C2-445D-9B93-603856F9CD14}" destId="{62FEB483-3432-48D7-8E53-FF6C19ACB3B0}" srcOrd="0" destOrd="0" presId="urn:microsoft.com/office/officeart/2005/8/layout/hierarchy1"/>
    <dgm:cxn modelId="{D88D563C-8754-446B-9ECB-4380E8D70623}" type="presParOf" srcId="{56DA634D-58C2-445D-9B93-603856F9CD14}" destId="{9A3ED08E-F8A7-41E2-BF7A-D3132BF074F6}" srcOrd="1" destOrd="0" presId="urn:microsoft.com/office/officeart/2005/8/layout/hierarchy1"/>
    <dgm:cxn modelId="{74A2F1BE-3442-432A-9C18-F6F943F5E961}" type="presParOf" srcId="{F59BCD24-195D-4CF0-A72D-A446A8E9379E}" destId="{D48E975D-E31D-4D41-936F-1607A2CB745E}" srcOrd="1" destOrd="0" presId="urn:microsoft.com/office/officeart/2005/8/layout/hierarchy1"/>
    <dgm:cxn modelId="{1237EFFD-6F2B-4EE7-A5A0-26E5B6E0BB6D}" type="presParOf" srcId="{D48E975D-E31D-4D41-936F-1607A2CB745E}" destId="{989F0AB0-1CF0-4992-9B02-FD4628D59195}" srcOrd="0" destOrd="0" presId="urn:microsoft.com/office/officeart/2005/8/layout/hierarchy1"/>
    <dgm:cxn modelId="{80683984-75C6-44DA-8643-336D467D79F2}" type="presParOf" srcId="{D48E975D-E31D-4D41-936F-1607A2CB745E}" destId="{894080E4-64AD-4C4C-BE91-A6636C34301D}" srcOrd="1" destOrd="0" presId="urn:microsoft.com/office/officeart/2005/8/layout/hierarchy1"/>
    <dgm:cxn modelId="{E16872A9-F9FB-4420-B1C5-56788DA047A5}" type="presParOf" srcId="{894080E4-64AD-4C4C-BE91-A6636C34301D}" destId="{2B6FD141-6FCC-4B9C-8E9A-BAAA32FEDFB6}" srcOrd="0" destOrd="0" presId="urn:microsoft.com/office/officeart/2005/8/layout/hierarchy1"/>
    <dgm:cxn modelId="{7F7A76D2-5257-4B64-86AE-140ADB40EF63}" type="presParOf" srcId="{2B6FD141-6FCC-4B9C-8E9A-BAAA32FEDFB6}" destId="{BF87543E-95D5-4055-896B-B7BBB3FEE275}" srcOrd="0" destOrd="0" presId="urn:microsoft.com/office/officeart/2005/8/layout/hierarchy1"/>
    <dgm:cxn modelId="{A5B7C1FE-5841-4D69-ADFF-B156E806E351}" type="presParOf" srcId="{2B6FD141-6FCC-4B9C-8E9A-BAAA32FEDFB6}" destId="{92CB54EE-404D-4F7F-8E1B-3A646D2BE8EE}" srcOrd="1" destOrd="0" presId="urn:microsoft.com/office/officeart/2005/8/layout/hierarchy1"/>
    <dgm:cxn modelId="{1AE06AB6-238D-4F2D-AB54-2A0489BCDB75}" type="presParOf" srcId="{894080E4-64AD-4C4C-BE91-A6636C34301D}" destId="{F9E24A18-C7F3-4B78-8587-088DE4ADA8B4}" srcOrd="1" destOrd="0" presId="urn:microsoft.com/office/officeart/2005/8/layout/hierarchy1"/>
    <dgm:cxn modelId="{78FC11A0-1930-49FA-95FE-5472AD02AD73}" type="presParOf" srcId="{D48E975D-E31D-4D41-936F-1607A2CB745E}" destId="{C3DA9AD2-8600-44D6-86A0-DE67DC481FAF}" srcOrd="2" destOrd="0" presId="urn:microsoft.com/office/officeart/2005/8/layout/hierarchy1"/>
    <dgm:cxn modelId="{46CA0EEA-9931-42BF-9704-61D734C07F03}" type="presParOf" srcId="{D48E975D-E31D-4D41-936F-1607A2CB745E}" destId="{2B0C2BC6-D9E3-4107-A923-01C19941B85A}" srcOrd="3" destOrd="0" presId="urn:microsoft.com/office/officeart/2005/8/layout/hierarchy1"/>
    <dgm:cxn modelId="{D8BA616C-B455-4E51-8C57-302C1F339429}" type="presParOf" srcId="{2B0C2BC6-D9E3-4107-A923-01C19941B85A}" destId="{B7977C43-F3DC-4F6B-B94A-C11410A26F66}" srcOrd="0" destOrd="0" presId="urn:microsoft.com/office/officeart/2005/8/layout/hierarchy1"/>
    <dgm:cxn modelId="{2270ED4A-AD42-4584-B991-49AEE117F14B}" type="presParOf" srcId="{B7977C43-F3DC-4F6B-B94A-C11410A26F66}" destId="{5C9F6550-2FA1-47F9-A900-5B92575081C2}" srcOrd="0" destOrd="0" presId="urn:microsoft.com/office/officeart/2005/8/layout/hierarchy1"/>
    <dgm:cxn modelId="{6905EE3F-70A7-4FC8-9A74-F75B1BE5AF8D}" type="presParOf" srcId="{B7977C43-F3DC-4F6B-B94A-C11410A26F66}" destId="{1DF2C3ED-1205-4A95-85B7-9CAF6CE9FD32}" srcOrd="1" destOrd="0" presId="urn:microsoft.com/office/officeart/2005/8/layout/hierarchy1"/>
    <dgm:cxn modelId="{289EB6D0-A285-4AA5-AA3A-5E730D3C61C6}" type="presParOf" srcId="{2B0C2BC6-D9E3-4107-A923-01C19941B85A}" destId="{76CB17C2-3FA1-47EF-8F02-FD2C8B8BC19A}" srcOrd="1" destOrd="0" presId="urn:microsoft.com/office/officeart/2005/8/layout/hierarchy1"/>
    <dgm:cxn modelId="{4CF26746-E4C1-4B78-B036-2059BAD0CC38}" type="presParOf" srcId="{D48E975D-E31D-4D41-936F-1607A2CB745E}" destId="{89E3563B-F6D8-4BE6-B384-702759B67FE8}" srcOrd="4" destOrd="0" presId="urn:microsoft.com/office/officeart/2005/8/layout/hierarchy1"/>
    <dgm:cxn modelId="{0956B335-38F6-4958-A411-E76BEF87D2F1}" type="presParOf" srcId="{D48E975D-E31D-4D41-936F-1607A2CB745E}" destId="{4BA7C17B-4467-4A40-827E-C820E90BDD8B}" srcOrd="5" destOrd="0" presId="urn:microsoft.com/office/officeart/2005/8/layout/hierarchy1"/>
    <dgm:cxn modelId="{C15DCB0A-8711-422B-9A87-CBC748C9CC09}" type="presParOf" srcId="{4BA7C17B-4467-4A40-827E-C820E90BDD8B}" destId="{3D358F1E-D3B6-4B2C-8C9B-3B31AB021596}" srcOrd="0" destOrd="0" presId="urn:microsoft.com/office/officeart/2005/8/layout/hierarchy1"/>
    <dgm:cxn modelId="{1C2A1FA2-5457-43E3-91BF-EB586B67F43E}" type="presParOf" srcId="{3D358F1E-D3B6-4B2C-8C9B-3B31AB021596}" destId="{8051D9B0-47F7-438F-B5CE-58F68C8F956B}" srcOrd="0" destOrd="0" presId="urn:microsoft.com/office/officeart/2005/8/layout/hierarchy1"/>
    <dgm:cxn modelId="{8259C790-BAA6-4565-8C1F-9AB11221DC92}" type="presParOf" srcId="{3D358F1E-D3B6-4B2C-8C9B-3B31AB021596}" destId="{21B14FFF-95E2-439E-BBA0-CB5436DA22A3}" srcOrd="1" destOrd="0" presId="urn:microsoft.com/office/officeart/2005/8/layout/hierarchy1"/>
    <dgm:cxn modelId="{ED88D112-991D-4993-B25F-A4EBDC91485B}" type="presParOf" srcId="{4BA7C17B-4467-4A40-827E-C820E90BDD8B}" destId="{D67177E8-556C-4E75-905F-C3D0BD2C8311}"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032457B-39E9-49DE-97E8-9F66531D143D}">
      <dsp:nvSpPr>
        <dsp:cNvPr id="0" name=""/>
        <dsp:cNvSpPr/>
      </dsp:nvSpPr>
      <dsp:spPr>
        <a:xfrm>
          <a:off x="0" y="0"/>
          <a:ext cx="4209335" cy="2630834"/>
        </a:xfrm>
        <a:prstGeom prst="swooshArrow">
          <a:avLst>
            <a:gd name="adj1" fmla="val 25000"/>
            <a:gd name="adj2" fmla="val 25000"/>
          </a:avLst>
        </a:prstGeom>
        <a:solidFill>
          <a:srgbClr val="0BECE1"/>
        </a:solidFill>
        <a:ln>
          <a:noFill/>
        </a:ln>
        <a:effectLst/>
      </dsp:spPr>
      <dsp:style>
        <a:lnRef idx="0">
          <a:scrgbClr r="0" g="0" b="0"/>
        </a:lnRef>
        <a:fillRef idx="1">
          <a:scrgbClr r="0" g="0" b="0"/>
        </a:fillRef>
        <a:effectRef idx="0">
          <a:scrgbClr r="0" g="0" b="0"/>
        </a:effectRef>
        <a:fontRef idx="minor"/>
      </dsp:style>
    </dsp:sp>
    <dsp:sp modelId="{309793FE-73EB-4CA2-9FC5-1F06C4B09F8B}">
      <dsp:nvSpPr>
        <dsp:cNvPr id="0" name=""/>
        <dsp:cNvSpPr/>
      </dsp:nvSpPr>
      <dsp:spPr>
        <a:xfrm>
          <a:off x="534585" y="1835152"/>
          <a:ext cx="109442" cy="109442"/>
        </a:xfrm>
        <a:prstGeom prst="ellipse">
          <a:avLst/>
        </a:prstGeom>
        <a:solidFill>
          <a:srgbClr val="018788"/>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sp>
    <dsp:sp modelId="{874796C8-5467-47CA-84D7-15DEC8191B8F}">
      <dsp:nvSpPr>
        <dsp:cNvPr id="0" name=""/>
        <dsp:cNvSpPr/>
      </dsp:nvSpPr>
      <dsp:spPr>
        <a:xfrm>
          <a:off x="605931" y="1909223"/>
          <a:ext cx="1108570" cy="760311"/>
        </a:xfrm>
        <a:prstGeom prst="roundRect">
          <a:avLst/>
        </a:prstGeom>
        <a:solidFill>
          <a:schemeClr val="bg1"/>
        </a:solidFill>
        <a:ln w="25400" cap="flat" cmpd="sng" algn="ctr">
          <a:solidFill>
            <a:srgbClr val="018788"/>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991" tIns="0" rIns="0" bIns="0" numCol="1" spcCol="1270" anchor="ctr" anchorCtr="0">
          <a:noAutofit/>
        </a:bodyPr>
        <a:lstStyle/>
        <a:p>
          <a:pPr lvl="0" algn="ctr" defTabSz="800100">
            <a:lnSpc>
              <a:spcPct val="150000"/>
            </a:lnSpc>
            <a:spcBef>
              <a:spcPct val="0"/>
            </a:spcBef>
            <a:spcAft>
              <a:spcPct val="35000"/>
            </a:spcAft>
          </a:pPr>
          <a:r>
            <a:rPr lang="en-US" sz="1800" b="0" kern="1200" dirty="0" err="1" smtClean="0"/>
            <a:t>Số</a:t>
          </a:r>
          <a:r>
            <a:rPr lang="en-US" sz="1800" b="0" kern="1200" dirty="0" smtClean="0"/>
            <a:t> </a:t>
          </a:r>
          <a:r>
            <a:rPr lang="en-US" sz="1800" b="0" kern="1200" dirty="0" err="1" smtClean="0"/>
            <a:t>lượng</a:t>
          </a:r>
          <a:r>
            <a:rPr lang="en-US" sz="1800" b="0" kern="1200" dirty="0" smtClean="0"/>
            <a:t> </a:t>
          </a:r>
          <a:r>
            <a:rPr lang="en-US" sz="1800" b="0" kern="1200" dirty="0" err="1" smtClean="0"/>
            <a:t>thiết</a:t>
          </a:r>
          <a:r>
            <a:rPr lang="en-US" sz="1800" b="0" kern="1200" dirty="0" smtClean="0"/>
            <a:t> </a:t>
          </a:r>
          <a:r>
            <a:rPr lang="en-US" sz="1800" b="0" kern="1200" dirty="0" err="1" smtClean="0"/>
            <a:t>bị</a:t>
          </a:r>
          <a:endParaRPr lang="en-US" sz="1800" b="0" kern="1200" dirty="0"/>
        </a:p>
      </dsp:txBody>
      <dsp:txXfrm>
        <a:off x="643046" y="1946338"/>
        <a:ext cx="1034340" cy="686081"/>
      </dsp:txXfrm>
    </dsp:sp>
    <dsp:sp modelId="{C858ED19-BDBF-4265-A704-723C5795C12C}">
      <dsp:nvSpPr>
        <dsp:cNvPr id="0" name=""/>
        <dsp:cNvSpPr/>
      </dsp:nvSpPr>
      <dsp:spPr>
        <a:xfrm>
          <a:off x="1500627" y="1120091"/>
          <a:ext cx="197838" cy="197838"/>
        </a:xfrm>
        <a:prstGeom prst="ellipse">
          <a:avLst/>
        </a:prstGeom>
        <a:solidFill>
          <a:srgbClr val="018788"/>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sp>
    <dsp:sp modelId="{5366D440-9A01-4C98-A680-E13F7DCD2E25}">
      <dsp:nvSpPr>
        <dsp:cNvPr id="0" name=""/>
        <dsp:cNvSpPr/>
      </dsp:nvSpPr>
      <dsp:spPr>
        <a:xfrm>
          <a:off x="1651312" y="1220449"/>
          <a:ext cx="1187133" cy="765320"/>
        </a:xfrm>
        <a:prstGeom prst="roundRect">
          <a:avLst/>
        </a:prstGeom>
        <a:solidFill>
          <a:schemeClr val="bg1"/>
        </a:solidFill>
        <a:ln w="25400" cap="flat" cmpd="sng" algn="ctr">
          <a:solidFill>
            <a:srgbClr val="018788"/>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04831" tIns="0" rIns="0" bIns="0" numCol="1" spcCol="1270" anchor="ctr" anchorCtr="0">
          <a:noAutofit/>
        </a:bodyPr>
        <a:lstStyle/>
        <a:p>
          <a:pPr lvl="0" algn="l" defTabSz="800100">
            <a:lnSpc>
              <a:spcPct val="150000"/>
            </a:lnSpc>
            <a:spcBef>
              <a:spcPct val="0"/>
            </a:spcBef>
            <a:spcAft>
              <a:spcPct val="35000"/>
            </a:spcAft>
          </a:pPr>
          <a:r>
            <a:rPr lang="en-US" sz="1800" kern="1200" dirty="0" err="1" smtClean="0"/>
            <a:t>Nhu</a:t>
          </a:r>
          <a:r>
            <a:rPr lang="en-US" sz="1800" kern="1200" dirty="0" smtClean="0"/>
            <a:t> </a:t>
          </a:r>
          <a:r>
            <a:rPr lang="en-US" sz="1800" kern="1200" dirty="0" err="1" smtClean="0"/>
            <a:t>cầu</a:t>
          </a:r>
          <a:r>
            <a:rPr lang="en-US" sz="1800" kern="1200" dirty="0" smtClean="0"/>
            <a:t> </a:t>
          </a:r>
          <a:r>
            <a:rPr lang="en-US" sz="1800" kern="1200" dirty="0" err="1" smtClean="0"/>
            <a:t>cập</a:t>
          </a:r>
          <a:r>
            <a:rPr lang="en-US" sz="1800" kern="1200" dirty="0" smtClean="0"/>
            <a:t> </a:t>
          </a:r>
          <a:r>
            <a:rPr lang="en-US" sz="1800" kern="1200" dirty="0" err="1" smtClean="0"/>
            <a:t>nhật</a:t>
          </a:r>
          <a:endParaRPr lang="en-US" sz="1800" kern="1200" dirty="0"/>
        </a:p>
      </dsp:txBody>
      <dsp:txXfrm>
        <a:off x="1688672" y="1257809"/>
        <a:ext cx="1112413" cy="690600"/>
      </dsp:txXfrm>
    </dsp:sp>
    <dsp:sp modelId="{A4E8CBC1-0FC2-46C2-B760-B988822192FB}">
      <dsp:nvSpPr>
        <dsp:cNvPr id="0" name=""/>
        <dsp:cNvSpPr/>
      </dsp:nvSpPr>
      <dsp:spPr>
        <a:xfrm>
          <a:off x="2662404" y="684951"/>
          <a:ext cx="273606" cy="273606"/>
        </a:xfrm>
        <a:prstGeom prst="ellipse">
          <a:avLst/>
        </a:prstGeom>
        <a:solidFill>
          <a:srgbClr val="018788"/>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sp>
    <dsp:sp modelId="{698720ED-3CD3-41BB-9CB5-21FB715DFD88}">
      <dsp:nvSpPr>
        <dsp:cNvPr id="0" name=""/>
        <dsp:cNvSpPr/>
      </dsp:nvSpPr>
      <dsp:spPr>
        <a:xfrm>
          <a:off x="2846577" y="837479"/>
          <a:ext cx="1255526" cy="765636"/>
        </a:xfrm>
        <a:prstGeom prst="roundRect">
          <a:avLst/>
        </a:prstGeom>
        <a:solidFill>
          <a:schemeClr val="bg1"/>
        </a:solidFill>
        <a:ln w="25400" cap="flat" cmpd="sng" algn="ctr">
          <a:solidFill>
            <a:srgbClr val="018788"/>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44979" tIns="0" rIns="0" bIns="0" numCol="1" spcCol="1270" anchor="ctr" anchorCtr="0">
          <a:noAutofit/>
        </a:bodyPr>
        <a:lstStyle/>
        <a:p>
          <a:pPr lvl="0" algn="ctr" defTabSz="800100">
            <a:lnSpc>
              <a:spcPct val="150000"/>
            </a:lnSpc>
            <a:spcBef>
              <a:spcPct val="0"/>
            </a:spcBef>
            <a:spcAft>
              <a:spcPct val="35000"/>
            </a:spcAft>
          </a:pPr>
          <a:r>
            <a:rPr lang="en-US" sz="1800" kern="1200" dirty="0" err="1" smtClean="0"/>
            <a:t>Quản</a:t>
          </a:r>
          <a:r>
            <a:rPr lang="en-US" sz="1800" kern="1200" dirty="0" smtClean="0"/>
            <a:t> </a:t>
          </a:r>
          <a:r>
            <a:rPr lang="en-US" sz="1800" kern="1200" dirty="0" err="1" smtClean="0"/>
            <a:t>trị</a:t>
          </a:r>
          <a:r>
            <a:rPr lang="en-US" sz="1800" kern="1200" dirty="0" smtClean="0"/>
            <a:t> &amp; </a:t>
          </a:r>
          <a:r>
            <a:rPr lang="en-US" sz="1800" kern="1200" dirty="0" err="1" smtClean="0"/>
            <a:t>bảo</a:t>
          </a:r>
          <a:r>
            <a:rPr lang="en-US" sz="1800" kern="1200" dirty="0" smtClean="0"/>
            <a:t> </a:t>
          </a:r>
          <a:r>
            <a:rPr lang="en-US" sz="1800" kern="1200" dirty="0" err="1" smtClean="0"/>
            <a:t>mật</a:t>
          </a:r>
          <a:endParaRPr lang="en-US" sz="1800" kern="1200" dirty="0"/>
        </a:p>
      </dsp:txBody>
      <dsp:txXfrm>
        <a:off x="2883952" y="874854"/>
        <a:ext cx="1180776" cy="69088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D4A2D22-5B2C-4A3B-BDD8-58D46B38A17C}">
      <dsp:nvSpPr>
        <dsp:cNvPr id="0" name=""/>
        <dsp:cNvSpPr/>
      </dsp:nvSpPr>
      <dsp:spPr>
        <a:xfrm>
          <a:off x="9241" y="0"/>
          <a:ext cx="2762209" cy="982752"/>
        </a:xfrm>
        <a:prstGeom prst="roundRect">
          <a:avLst>
            <a:gd name="adj" fmla="val 10000"/>
          </a:avLst>
        </a:prstGeom>
        <a:solidFill>
          <a:srgbClr val="0BDAC5"/>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t>Internet</a:t>
          </a:r>
          <a:endParaRPr lang="en-US" sz="2700" kern="1200" dirty="0"/>
        </a:p>
      </dsp:txBody>
      <dsp:txXfrm>
        <a:off x="38025" y="28784"/>
        <a:ext cx="2704641" cy="925184"/>
      </dsp:txXfrm>
    </dsp:sp>
    <dsp:sp modelId="{BE5AEECA-9B6C-4EFF-A211-FE56957CD683}">
      <dsp:nvSpPr>
        <dsp:cNvPr id="0" name=""/>
        <dsp:cNvSpPr/>
      </dsp:nvSpPr>
      <dsp:spPr>
        <a:xfrm>
          <a:off x="3047672" y="148861"/>
          <a:ext cx="585588" cy="685028"/>
        </a:xfrm>
        <a:prstGeom prst="rightArrow">
          <a:avLst>
            <a:gd name="adj1" fmla="val 60000"/>
            <a:gd name="adj2" fmla="val 50000"/>
          </a:avLst>
        </a:prstGeom>
        <a:solidFill>
          <a:srgbClr val="018788"/>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lvl="0" algn="ctr" defTabSz="977900">
            <a:lnSpc>
              <a:spcPct val="90000"/>
            </a:lnSpc>
            <a:spcBef>
              <a:spcPct val="0"/>
            </a:spcBef>
            <a:spcAft>
              <a:spcPct val="35000"/>
            </a:spcAft>
          </a:pPr>
          <a:endParaRPr lang="en-US" sz="2200" kern="1200"/>
        </a:p>
      </dsp:txBody>
      <dsp:txXfrm>
        <a:off x="3047672" y="285867"/>
        <a:ext cx="409912" cy="411016"/>
      </dsp:txXfrm>
    </dsp:sp>
    <dsp:sp modelId="{04BEA389-2CA2-475F-B33F-159E7DF5AA33}">
      <dsp:nvSpPr>
        <dsp:cNvPr id="0" name=""/>
        <dsp:cNvSpPr/>
      </dsp:nvSpPr>
      <dsp:spPr>
        <a:xfrm>
          <a:off x="3876335" y="0"/>
          <a:ext cx="2762209" cy="982752"/>
        </a:xfrm>
        <a:prstGeom prst="roundRect">
          <a:avLst>
            <a:gd name="adj" fmla="val 10000"/>
          </a:avLst>
        </a:prstGeom>
        <a:solidFill>
          <a:srgbClr val="0BDAC5"/>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t>FOTA</a:t>
          </a:r>
          <a:endParaRPr lang="en-US" sz="2700" kern="1200" dirty="0"/>
        </a:p>
      </dsp:txBody>
      <dsp:txXfrm>
        <a:off x="3905119" y="28784"/>
        <a:ext cx="2704641" cy="925184"/>
      </dsp:txXfrm>
    </dsp:sp>
    <dsp:sp modelId="{399A79E1-ABFC-4001-8BE5-2EF506654A03}">
      <dsp:nvSpPr>
        <dsp:cNvPr id="0" name=""/>
        <dsp:cNvSpPr/>
      </dsp:nvSpPr>
      <dsp:spPr>
        <a:xfrm>
          <a:off x="6914765" y="148861"/>
          <a:ext cx="585588" cy="685028"/>
        </a:xfrm>
        <a:prstGeom prst="rightArrow">
          <a:avLst>
            <a:gd name="adj1" fmla="val 60000"/>
            <a:gd name="adj2" fmla="val 50000"/>
          </a:avLst>
        </a:prstGeom>
        <a:solidFill>
          <a:srgbClr val="018788"/>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lvl="0" algn="ctr" defTabSz="977900">
            <a:lnSpc>
              <a:spcPct val="90000"/>
            </a:lnSpc>
            <a:spcBef>
              <a:spcPct val="0"/>
            </a:spcBef>
            <a:spcAft>
              <a:spcPct val="35000"/>
            </a:spcAft>
          </a:pPr>
          <a:endParaRPr lang="en-US" sz="2200" kern="1200"/>
        </a:p>
      </dsp:txBody>
      <dsp:txXfrm>
        <a:off x="6914765" y="285867"/>
        <a:ext cx="409912" cy="411016"/>
      </dsp:txXfrm>
    </dsp:sp>
    <dsp:sp modelId="{13FF6BBE-FCE3-4985-8EE1-C8025C536956}">
      <dsp:nvSpPr>
        <dsp:cNvPr id="0" name=""/>
        <dsp:cNvSpPr/>
      </dsp:nvSpPr>
      <dsp:spPr>
        <a:xfrm>
          <a:off x="7743428" y="0"/>
          <a:ext cx="2762209" cy="982752"/>
        </a:xfrm>
        <a:prstGeom prst="roundRect">
          <a:avLst>
            <a:gd name="adj" fmla="val 10000"/>
          </a:avLst>
        </a:prstGeom>
        <a:solidFill>
          <a:srgbClr val="0BDAC5"/>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t>Security &amp; Management</a:t>
          </a:r>
          <a:endParaRPr lang="en-US" sz="2700" kern="1200" dirty="0"/>
        </a:p>
      </dsp:txBody>
      <dsp:txXfrm>
        <a:off x="7772212" y="28784"/>
        <a:ext cx="2704641" cy="92518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C9E3954-F285-458E-A8F8-903CBA607B90}">
      <dsp:nvSpPr>
        <dsp:cNvPr id="0" name=""/>
        <dsp:cNvSpPr/>
      </dsp:nvSpPr>
      <dsp:spPr>
        <a:xfrm>
          <a:off x="375875" y="581099"/>
          <a:ext cx="2019001" cy="1009500"/>
        </a:xfrm>
        <a:prstGeom prst="roundRect">
          <a:avLst>
            <a:gd name="adj" fmla="val 10000"/>
          </a:avLst>
        </a:prstGeom>
        <a:solidFill>
          <a:srgbClr val="0BECE1"/>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en-US" sz="1800" kern="1200" dirty="0" err="1" smtClean="0">
              <a:solidFill>
                <a:sysClr val="windowText" lastClr="000000"/>
              </a:solidFill>
              <a:latin typeface="Verdana" panose="020B0604030504040204" pitchFamily="34" charset="0"/>
              <a:ea typeface="Verdana" panose="020B0604030504040204" pitchFamily="34" charset="0"/>
            </a:rPr>
            <a:t>Blockchain</a:t>
          </a:r>
          <a:endParaRPr lang="en-US" sz="1800" kern="1200" dirty="0">
            <a:solidFill>
              <a:sysClr val="windowText" lastClr="000000"/>
            </a:solidFill>
            <a:latin typeface="Verdana" panose="020B0604030504040204" pitchFamily="34" charset="0"/>
            <a:ea typeface="Verdana" panose="020B0604030504040204" pitchFamily="34" charset="0"/>
          </a:endParaRPr>
        </a:p>
      </dsp:txBody>
      <dsp:txXfrm>
        <a:off x="405442" y="610666"/>
        <a:ext cx="1959867" cy="950366"/>
      </dsp:txXfrm>
    </dsp:sp>
    <dsp:sp modelId="{6FE44880-839D-42C5-94F3-7954CFAEA6F3}">
      <dsp:nvSpPr>
        <dsp:cNvPr id="0" name=""/>
        <dsp:cNvSpPr/>
      </dsp:nvSpPr>
      <dsp:spPr>
        <a:xfrm rot="19457599">
          <a:off x="2301395" y="753782"/>
          <a:ext cx="994563" cy="83671"/>
        </a:xfrm>
        <a:custGeom>
          <a:avLst/>
          <a:gdLst/>
          <a:ahLst/>
          <a:cxnLst/>
          <a:rect l="0" t="0" r="0" b="0"/>
          <a:pathLst>
            <a:path>
              <a:moveTo>
                <a:pt x="0" y="41835"/>
              </a:moveTo>
              <a:lnTo>
                <a:pt x="994563" y="41835"/>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2773813" y="770753"/>
        <a:ext cx="49728" cy="49728"/>
      </dsp:txXfrm>
    </dsp:sp>
    <dsp:sp modelId="{C2FE1002-26CC-44B7-80AF-7D611A7DCB2B}">
      <dsp:nvSpPr>
        <dsp:cNvPr id="0" name=""/>
        <dsp:cNvSpPr/>
      </dsp:nvSpPr>
      <dsp:spPr>
        <a:xfrm>
          <a:off x="3202477" y="636"/>
          <a:ext cx="2019001" cy="1009500"/>
        </a:xfrm>
        <a:prstGeom prst="roundRect">
          <a:avLst>
            <a:gd name="adj" fmla="val 10000"/>
          </a:avLst>
        </a:prstGeom>
        <a:solidFill>
          <a:srgbClr val="0BECE1"/>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en-US" sz="1800" kern="1200" dirty="0" smtClean="0">
              <a:solidFill>
                <a:sysClr val="windowText" lastClr="000000"/>
              </a:solidFill>
              <a:latin typeface="Verdana" panose="020B0604030504040204" pitchFamily="34" charset="0"/>
              <a:ea typeface="Verdana" panose="020B0604030504040204" pitchFamily="34" charset="0"/>
            </a:rPr>
            <a:t>Public (</a:t>
          </a:r>
          <a:r>
            <a:rPr lang="en-US" sz="1800" kern="1200" dirty="0" err="1" smtClean="0">
              <a:solidFill>
                <a:sysClr val="windowText" lastClr="000000"/>
              </a:solidFill>
              <a:latin typeface="Verdana" panose="020B0604030504040204" pitchFamily="34" charset="0"/>
              <a:ea typeface="Verdana" panose="020B0604030504040204" pitchFamily="34" charset="0"/>
            </a:rPr>
            <a:t>permissionless</a:t>
          </a:r>
          <a:r>
            <a:rPr lang="en-US" sz="1800" kern="1200" dirty="0" smtClean="0">
              <a:solidFill>
                <a:sysClr val="windowText" lastClr="000000"/>
              </a:solidFill>
              <a:latin typeface="Verdana" panose="020B0604030504040204" pitchFamily="34" charset="0"/>
              <a:ea typeface="Verdana" panose="020B0604030504040204" pitchFamily="34" charset="0"/>
            </a:rPr>
            <a:t>)</a:t>
          </a:r>
          <a:endParaRPr lang="en-US" sz="1800" kern="1200" dirty="0">
            <a:solidFill>
              <a:sysClr val="windowText" lastClr="000000"/>
            </a:solidFill>
            <a:latin typeface="Verdana" panose="020B0604030504040204" pitchFamily="34" charset="0"/>
            <a:ea typeface="Verdana" panose="020B0604030504040204" pitchFamily="34" charset="0"/>
          </a:endParaRPr>
        </a:p>
      </dsp:txBody>
      <dsp:txXfrm>
        <a:off x="3232044" y="30203"/>
        <a:ext cx="1959867" cy="950366"/>
      </dsp:txXfrm>
    </dsp:sp>
    <dsp:sp modelId="{BEE77D28-F54F-4B2F-8683-93EF5C0BFB0F}">
      <dsp:nvSpPr>
        <dsp:cNvPr id="0" name=""/>
        <dsp:cNvSpPr/>
      </dsp:nvSpPr>
      <dsp:spPr>
        <a:xfrm rot="2142401">
          <a:off x="2301395" y="1334245"/>
          <a:ext cx="994563" cy="83671"/>
        </a:xfrm>
        <a:custGeom>
          <a:avLst/>
          <a:gdLst/>
          <a:ahLst/>
          <a:cxnLst/>
          <a:rect l="0" t="0" r="0" b="0"/>
          <a:pathLst>
            <a:path>
              <a:moveTo>
                <a:pt x="0" y="41835"/>
              </a:moveTo>
              <a:lnTo>
                <a:pt x="994563" y="41835"/>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2773813" y="1351216"/>
        <a:ext cx="49728" cy="49728"/>
      </dsp:txXfrm>
    </dsp:sp>
    <dsp:sp modelId="{667326ED-F644-4723-9A2A-557C0B0D51CC}">
      <dsp:nvSpPr>
        <dsp:cNvPr id="0" name=""/>
        <dsp:cNvSpPr/>
      </dsp:nvSpPr>
      <dsp:spPr>
        <a:xfrm>
          <a:off x="3202477" y="1161562"/>
          <a:ext cx="2019001" cy="1009500"/>
        </a:xfrm>
        <a:prstGeom prst="roundRect">
          <a:avLst>
            <a:gd name="adj" fmla="val 10000"/>
          </a:avLst>
        </a:prstGeom>
        <a:solidFill>
          <a:srgbClr val="0BECE1"/>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en-US" sz="1800" kern="1200" dirty="0" smtClean="0">
              <a:solidFill>
                <a:sysClr val="windowText" lastClr="000000"/>
              </a:solidFill>
              <a:latin typeface="Verdana" panose="020B0604030504040204" pitchFamily="34" charset="0"/>
              <a:ea typeface="Verdana" panose="020B0604030504040204" pitchFamily="34" charset="0"/>
            </a:rPr>
            <a:t>Private (permissioned)</a:t>
          </a:r>
          <a:endParaRPr lang="en-US" sz="1800" kern="1200" dirty="0">
            <a:solidFill>
              <a:sysClr val="windowText" lastClr="000000"/>
            </a:solidFill>
            <a:latin typeface="Verdana" panose="020B0604030504040204" pitchFamily="34" charset="0"/>
            <a:ea typeface="Verdana" panose="020B0604030504040204" pitchFamily="34" charset="0"/>
          </a:endParaRPr>
        </a:p>
      </dsp:txBody>
      <dsp:txXfrm>
        <a:off x="3232044" y="1191129"/>
        <a:ext cx="1959867" cy="95036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CD1F76-660D-4128-A42A-098ABF511D5F}">
      <dsp:nvSpPr>
        <dsp:cNvPr id="0" name=""/>
        <dsp:cNvSpPr/>
      </dsp:nvSpPr>
      <dsp:spPr>
        <a:xfrm>
          <a:off x="909418" y="2418980"/>
          <a:ext cx="595348" cy="1701642"/>
        </a:xfrm>
        <a:custGeom>
          <a:avLst/>
          <a:gdLst/>
          <a:ahLst/>
          <a:cxnLst/>
          <a:rect l="0" t="0" r="0" b="0"/>
          <a:pathLst>
            <a:path>
              <a:moveTo>
                <a:pt x="0" y="0"/>
              </a:moveTo>
              <a:lnTo>
                <a:pt x="297674" y="0"/>
              </a:lnTo>
              <a:lnTo>
                <a:pt x="297674" y="1701642"/>
              </a:lnTo>
              <a:lnTo>
                <a:pt x="595348" y="1701642"/>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66700">
            <a:lnSpc>
              <a:spcPct val="90000"/>
            </a:lnSpc>
            <a:spcBef>
              <a:spcPct val="0"/>
            </a:spcBef>
            <a:spcAft>
              <a:spcPct val="35000"/>
            </a:spcAft>
          </a:pPr>
          <a:endParaRPr lang="en-US" sz="600" kern="1200"/>
        </a:p>
      </dsp:txBody>
      <dsp:txXfrm>
        <a:off x="1162023" y="3224731"/>
        <a:ext cx="90139" cy="90139"/>
      </dsp:txXfrm>
    </dsp:sp>
    <dsp:sp modelId="{6EA7D4B4-9AD6-4A80-86DA-85C97119A84E}">
      <dsp:nvSpPr>
        <dsp:cNvPr id="0" name=""/>
        <dsp:cNvSpPr/>
      </dsp:nvSpPr>
      <dsp:spPr>
        <a:xfrm>
          <a:off x="909418" y="2418980"/>
          <a:ext cx="595348" cy="567214"/>
        </a:xfrm>
        <a:custGeom>
          <a:avLst/>
          <a:gdLst/>
          <a:ahLst/>
          <a:cxnLst/>
          <a:rect l="0" t="0" r="0" b="0"/>
          <a:pathLst>
            <a:path>
              <a:moveTo>
                <a:pt x="0" y="0"/>
              </a:moveTo>
              <a:lnTo>
                <a:pt x="297674" y="0"/>
              </a:lnTo>
              <a:lnTo>
                <a:pt x="297674" y="567214"/>
              </a:lnTo>
              <a:lnTo>
                <a:pt x="595348" y="567214"/>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1186535" y="2682029"/>
        <a:ext cx="41114" cy="41114"/>
      </dsp:txXfrm>
    </dsp:sp>
    <dsp:sp modelId="{9F7DD004-F1D7-4E88-BFCB-ECDBB6177999}">
      <dsp:nvSpPr>
        <dsp:cNvPr id="0" name=""/>
        <dsp:cNvSpPr/>
      </dsp:nvSpPr>
      <dsp:spPr>
        <a:xfrm>
          <a:off x="909418" y="1851765"/>
          <a:ext cx="595348" cy="567214"/>
        </a:xfrm>
        <a:custGeom>
          <a:avLst/>
          <a:gdLst/>
          <a:ahLst/>
          <a:cxnLst/>
          <a:rect l="0" t="0" r="0" b="0"/>
          <a:pathLst>
            <a:path>
              <a:moveTo>
                <a:pt x="0" y="567214"/>
              </a:moveTo>
              <a:lnTo>
                <a:pt x="297674" y="567214"/>
              </a:lnTo>
              <a:lnTo>
                <a:pt x="297674" y="0"/>
              </a:lnTo>
              <a:lnTo>
                <a:pt x="595348" y="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1186535" y="2114815"/>
        <a:ext cx="41114" cy="41114"/>
      </dsp:txXfrm>
    </dsp:sp>
    <dsp:sp modelId="{BEB6A4B6-3740-4260-B445-236BF2DDB242}">
      <dsp:nvSpPr>
        <dsp:cNvPr id="0" name=""/>
        <dsp:cNvSpPr/>
      </dsp:nvSpPr>
      <dsp:spPr>
        <a:xfrm>
          <a:off x="909418" y="717337"/>
          <a:ext cx="595348" cy="1701642"/>
        </a:xfrm>
        <a:custGeom>
          <a:avLst/>
          <a:gdLst/>
          <a:ahLst/>
          <a:cxnLst/>
          <a:rect l="0" t="0" r="0" b="0"/>
          <a:pathLst>
            <a:path>
              <a:moveTo>
                <a:pt x="0" y="1701642"/>
              </a:moveTo>
              <a:lnTo>
                <a:pt x="297674" y="1701642"/>
              </a:lnTo>
              <a:lnTo>
                <a:pt x="297674" y="0"/>
              </a:lnTo>
              <a:lnTo>
                <a:pt x="595348" y="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66700">
            <a:lnSpc>
              <a:spcPct val="90000"/>
            </a:lnSpc>
            <a:spcBef>
              <a:spcPct val="0"/>
            </a:spcBef>
            <a:spcAft>
              <a:spcPct val="35000"/>
            </a:spcAft>
          </a:pPr>
          <a:endParaRPr lang="en-US" sz="600" kern="1200"/>
        </a:p>
      </dsp:txBody>
      <dsp:txXfrm>
        <a:off x="1162023" y="1523089"/>
        <a:ext cx="90139" cy="90139"/>
      </dsp:txXfrm>
    </dsp:sp>
    <dsp:sp modelId="{1A8F99FF-4037-406C-881E-1429EC508171}">
      <dsp:nvSpPr>
        <dsp:cNvPr id="0" name=""/>
        <dsp:cNvSpPr/>
      </dsp:nvSpPr>
      <dsp:spPr>
        <a:xfrm rot="16200000">
          <a:off x="-1932622" y="1965208"/>
          <a:ext cx="4776540" cy="907542"/>
        </a:xfrm>
        <a:prstGeom prst="rect">
          <a:avLst/>
        </a:prstGeom>
        <a:solidFill>
          <a:srgbClr val="018788"/>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5240" tIns="15240" rIns="15240" bIns="15240" numCol="1" spcCol="1270" anchor="ctr" anchorCtr="0">
          <a:noAutofit/>
        </a:bodyPr>
        <a:lstStyle/>
        <a:p>
          <a:pPr lvl="0" algn="ctr" defTabSz="1066800">
            <a:lnSpc>
              <a:spcPct val="90000"/>
            </a:lnSpc>
            <a:spcBef>
              <a:spcPct val="0"/>
            </a:spcBef>
            <a:spcAft>
              <a:spcPct val="35000"/>
            </a:spcAft>
          </a:pPr>
          <a:r>
            <a:rPr lang="en-US" sz="2400" kern="1200" dirty="0" err="1" smtClean="0">
              <a:latin typeface="Verdana" panose="020B0604030504040204" pitchFamily="34" charset="0"/>
              <a:ea typeface="Verdana" panose="020B0604030504040204" pitchFamily="34" charset="0"/>
            </a:rPr>
            <a:t>Đặc</a:t>
          </a:r>
          <a:r>
            <a:rPr lang="en-US" sz="2400" kern="1200" dirty="0" smtClean="0">
              <a:latin typeface="Verdana" panose="020B0604030504040204" pitchFamily="34" charset="0"/>
              <a:ea typeface="Verdana" panose="020B0604030504040204" pitchFamily="34" charset="0"/>
            </a:rPr>
            <a:t> </a:t>
          </a:r>
          <a:r>
            <a:rPr lang="en-US" sz="2400" kern="1200" dirty="0" err="1" smtClean="0">
              <a:latin typeface="Verdana" panose="020B0604030504040204" pitchFamily="34" charset="0"/>
              <a:ea typeface="Verdana" panose="020B0604030504040204" pitchFamily="34" charset="0"/>
            </a:rPr>
            <a:t>điểm</a:t>
          </a:r>
          <a:endParaRPr lang="en-US" sz="2400" kern="1200" dirty="0">
            <a:latin typeface="Verdana" panose="020B0604030504040204" pitchFamily="34" charset="0"/>
            <a:ea typeface="Verdana" panose="020B0604030504040204" pitchFamily="34" charset="0"/>
          </a:endParaRPr>
        </a:p>
      </dsp:txBody>
      <dsp:txXfrm>
        <a:off x="-1932622" y="1965208"/>
        <a:ext cx="4776540" cy="907542"/>
      </dsp:txXfrm>
    </dsp:sp>
    <dsp:sp modelId="{04E36B53-0814-434A-9BA8-DE6D8A92D877}">
      <dsp:nvSpPr>
        <dsp:cNvPr id="0" name=""/>
        <dsp:cNvSpPr/>
      </dsp:nvSpPr>
      <dsp:spPr>
        <a:xfrm>
          <a:off x="1504766" y="263566"/>
          <a:ext cx="2976740" cy="907542"/>
        </a:xfrm>
        <a:prstGeom prst="rect">
          <a:avLst/>
        </a:prstGeom>
        <a:solidFill>
          <a:schemeClr val="bg1"/>
        </a:solidFill>
        <a:ln w="28575" cap="flat" cmpd="sng" algn="ctr">
          <a:solidFill>
            <a:srgbClr val="018788"/>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en-US" sz="2000" kern="1200" dirty="0" err="1" smtClean="0">
              <a:solidFill>
                <a:sysClr val="windowText" lastClr="000000"/>
              </a:solidFill>
              <a:latin typeface="Verdana" panose="020B0604030504040204" pitchFamily="34" charset="0"/>
              <a:ea typeface="Verdana" panose="020B0604030504040204" pitchFamily="34" charset="0"/>
            </a:rPr>
            <a:t>Sổ</a:t>
          </a:r>
          <a:r>
            <a:rPr lang="en-US" sz="2000" kern="1200" dirty="0" smtClean="0">
              <a:solidFill>
                <a:sysClr val="windowText" lastClr="000000"/>
              </a:solidFill>
              <a:latin typeface="Verdana" panose="020B0604030504040204" pitchFamily="34" charset="0"/>
              <a:ea typeface="Verdana" panose="020B0604030504040204" pitchFamily="34" charset="0"/>
            </a:rPr>
            <a:t> </a:t>
          </a:r>
          <a:r>
            <a:rPr lang="en-US" sz="2000" kern="1200" dirty="0" err="1" smtClean="0">
              <a:solidFill>
                <a:sysClr val="windowText" lastClr="000000"/>
              </a:solidFill>
              <a:latin typeface="Verdana" panose="020B0604030504040204" pitchFamily="34" charset="0"/>
              <a:ea typeface="Verdana" panose="020B0604030504040204" pitchFamily="34" charset="0"/>
            </a:rPr>
            <a:t>cái</a:t>
          </a:r>
          <a:r>
            <a:rPr lang="en-US" sz="2000" kern="1200" dirty="0" smtClean="0">
              <a:solidFill>
                <a:sysClr val="windowText" lastClr="000000"/>
              </a:solidFill>
              <a:latin typeface="Verdana" panose="020B0604030504040204" pitchFamily="34" charset="0"/>
              <a:ea typeface="Verdana" panose="020B0604030504040204" pitchFamily="34" charset="0"/>
            </a:rPr>
            <a:t> </a:t>
          </a:r>
          <a:r>
            <a:rPr lang="en-US" sz="2000" kern="1200" dirty="0" err="1" smtClean="0">
              <a:solidFill>
                <a:sysClr val="windowText" lastClr="000000"/>
              </a:solidFill>
              <a:latin typeface="Verdana" panose="020B0604030504040204" pitchFamily="34" charset="0"/>
              <a:ea typeface="Verdana" panose="020B0604030504040204" pitchFamily="34" charset="0"/>
            </a:rPr>
            <a:t>phân</a:t>
          </a:r>
          <a:r>
            <a:rPr lang="en-US" sz="2000" kern="1200" dirty="0" smtClean="0">
              <a:solidFill>
                <a:sysClr val="windowText" lastClr="000000"/>
              </a:solidFill>
              <a:latin typeface="Verdana" panose="020B0604030504040204" pitchFamily="34" charset="0"/>
              <a:ea typeface="Verdana" panose="020B0604030504040204" pitchFamily="34" charset="0"/>
            </a:rPr>
            <a:t> </a:t>
          </a:r>
          <a:r>
            <a:rPr lang="en-US" sz="2000" kern="1200" dirty="0" err="1" smtClean="0">
              <a:solidFill>
                <a:sysClr val="windowText" lastClr="000000"/>
              </a:solidFill>
              <a:latin typeface="Verdana" panose="020B0604030504040204" pitchFamily="34" charset="0"/>
              <a:ea typeface="Verdana" panose="020B0604030504040204" pitchFamily="34" charset="0"/>
            </a:rPr>
            <a:t>tán</a:t>
          </a:r>
          <a:endParaRPr lang="en-US" sz="2000" kern="1200" dirty="0">
            <a:solidFill>
              <a:sysClr val="windowText" lastClr="000000"/>
            </a:solidFill>
          </a:endParaRPr>
        </a:p>
      </dsp:txBody>
      <dsp:txXfrm>
        <a:off x="1504766" y="263566"/>
        <a:ext cx="2976740" cy="907542"/>
      </dsp:txXfrm>
    </dsp:sp>
    <dsp:sp modelId="{972215E0-0E16-4EF3-A7F7-30CC587D423A}">
      <dsp:nvSpPr>
        <dsp:cNvPr id="0" name=""/>
        <dsp:cNvSpPr/>
      </dsp:nvSpPr>
      <dsp:spPr>
        <a:xfrm>
          <a:off x="1504766" y="1397994"/>
          <a:ext cx="2976740" cy="907542"/>
        </a:xfrm>
        <a:prstGeom prst="rect">
          <a:avLst/>
        </a:prstGeom>
        <a:solidFill>
          <a:schemeClr val="bg1"/>
        </a:solidFill>
        <a:ln w="28575" cap="flat" cmpd="sng" algn="ctr">
          <a:solidFill>
            <a:srgbClr val="018788"/>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en-US" sz="2000" kern="1200" dirty="0" err="1" smtClean="0">
              <a:solidFill>
                <a:sysClr val="windowText" lastClr="000000"/>
              </a:solidFill>
              <a:latin typeface="Verdana" panose="020B0604030504040204" pitchFamily="34" charset="0"/>
              <a:ea typeface="Verdana" panose="020B0604030504040204" pitchFamily="34" charset="0"/>
            </a:rPr>
            <a:t>Mạng</a:t>
          </a:r>
          <a:r>
            <a:rPr lang="en-US" sz="2000" kern="1200" dirty="0" smtClean="0">
              <a:solidFill>
                <a:sysClr val="windowText" lastClr="000000"/>
              </a:solidFill>
              <a:latin typeface="Verdana" panose="020B0604030504040204" pitchFamily="34" charset="0"/>
              <a:ea typeface="Verdana" panose="020B0604030504040204" pitchFamily="34" charset="0"/>
            </a:rPr>
            <a:t> </a:t>
          </a:r>
          <a:r>
            <a:rPr lang="en-US" sz="2000" kern="1200" dirty="0" err="1" smtClean="0">
              <a:solidFill>
                <a:sysClr val="windowText" lastClr="000000"/>
              </a:solidFill>
              <a:latin typeface="Verdana" panose="020B0604030504040204" pitchFamily="34" charset="0"/>
              <a:ea typeface="Verdana" panose="020B0604030504040204" pitchFamily="34" charset="0"/>
            </a:rPr>
            <a:t>ngang</a:t>
          </a:r>
          <a:r>
            <a:rPr lang="en-US" sz="2000" kern="1200" dirty="0" smtClean="0">
              <a:solidFill>
                <a:sysClr val="windowText" lastClr="000000"/>
              </a:solidFill>
              <a:latin typeface="Verdana" panose="020B0604030504040204" pitchFamily="34" charset="0"/>
              <a:ea typeface="Verdana" panose="020B0604030504040204" pitchFamily="34" charset="0"/>
            </a:rPr>
            <a:t> </a:t>
          </a:r>
          <a:r>
            <a:rPr lang="en-US" sz="2000" kern="1200" dirty="0" err="1" smtClean="0">
              <a:solidFill>
                <a:sysClr val="windowText" lastClr="000000"/>
              </a:solidFill>
              <a:latin typeface="Verdana" panose="020B0604030504040204" pitchFamily="34" charset="0"/>
              <a:ea typeface="Verdana" panose="020B0604030504040204" pitchFamily="34" charset="0"/>
            </a:rPr>
            <a:t>hàng</a:t>
          </a:r>
          <a:endParaRPr lang="en-US" sz="2000" kern="1200" dirty="0" smtClean="0">
            <a:solidFill>
              <a:sysClr val="windowText" lastClr="000000"/>
            </a:solidFill>
            <a:latin typeface="Verdana" panose="020B0604030504040204" pitchFamily="34" charset="0"/>
            <a:ea typeface="Verdana" panose="020B0604030504040204" pitchFamily="34" charset="0"/>
          </a:endParaRPr>
        </a:p>
      </dsp:txBody>
      <dsp:txXfrm>
        <a:off x="1504766" y="1397994"/>
        <a:ext cx="2976740" cy="907542"/>
      </dsp:txXfrm>
    </dsp:sp>
    <dsp:sp modelId="{21D27DF4-1F46-4CA7-8585-41EC6F6664C6}">
      <dsp:nvSpPr>
        <dsp:cNvPr id="0" name=""/>
        <dsp:cNvSpPr/>
      </dsp:nvSpPr>
      <dsp:spPr>
        <a:xfrm>
          <a:off x="1504766" y="2532422"/>
          <a:ext cx="2976740" cy="907542"/>
        </a:xfrm>
        <a:prstGeom prst="rect">
          <a:avLst/>
        </a:prstGeom>
        <a:solidFill>
          <a:schemeClr val="bg1"/>
        </a:solidFill>
        <a:ln w="28575" cap="flat" cmpd="sng" algn="ctr">
          <a:solidFill>
            <a:srgbClr val="018788"/>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en-US" sz="2000" kern="1200" dirty="0" err="1" smtClean="0">
              <a:solidFill>
                <a:sysClr val="windowText" lastClr="000000"/>
              </a:solidFill>
              <a:latin typeface="Verdana" panose="020B0604030504040204" pitchFamily="34" charset="0"/>
              <a:ea typeface="Verdana" panose="020B0604030504040204" pitchFamily="34" charset="0"/>
            </a:rPr>
            <a:t>Cơ</a:t>
          </a:r>
          <a:r>
            <a:rPr lang="en-US" sz="2000" kern="1200" dirty="0" smtClean="0">
              <a:solidFill>
                <a:sysClr val="windowText" lastClr="000000"/>
              </a:solidFill>
              <a:latin typeface="Verdana" panose="020B0604030504040204" pitchFamily="34" charset="0"/>
              <a:ea typeface="Verdana" panose="020B0604030504040204" pitchFamily="34" charset="0"/>
            </a:rPr>
            <a:t> </a:t>
          </a:r>
          <a:r>
            <a:rPr lang="en-US" sz="2000" kern="1200" dirty="0" err="1" smtClean="0">
              <a:solidFill>
                <a:sysClr val="windowText" lastClr="000000"/>
              </a:solidFill>
              <a:latin typeface="Verdana" panose="020B0604030504040204" pitchFamily="34" charset="0"/>
              <a:ea typeface="Verdana" panose="020B0604030504040204" pitchFamily="34" charset="0"/>
            </a:rPr>
            <a:t>chế</a:t>
          </a:r>
          <a:r>
            <a:rPr lang="en-US" sz="2000" kern="1200" dirty="0" smtClean="0">
              <a:solidFill>
                <a:sysClr val="windowText" lastClr="000000"/>
              </a:solidFill>
              <a:latin typeface="Verdana" panose="020B0604030504040204" pitchFamily="34" charset="0"/>
              <a:ea typeface="Verdana" panose="020B0604030504040204" pitchFamily="34" charset="0"/>
            </a:rPr>
            <a:t> </a:t>
          </a:r>
          <a:r>
            <a:rPr lang="en-US" sz="2000" kern="1200" dirty="0" err="1" smtClean="0">
              <a:solidFill>
                <a:sysClr val="windowText" lastClr="000000"/>
              </a:solidFill>
              <a:latin typeface="Verdana" panose="020B0604030504040204" pitchFamily="34" charset="0"/>
              <a:ea typeface="Verdana" panose="020B0604030504040204" pitchFamily="34" charset="0"/>
            </a:rPr>
            <a:t>đồng</a:t>
          </a:r>
          <a:r>
            <a:rPr lang="en-US" sz="2000" kern="1200" dirty="0" smtClean="0">
              <a:solidFill>
                <a:sysClr val="windowText" lastClr="000000"/>
              </a:solidFill>
              <a:latin typeface="Verdana" panose="020B0604030504040204" pitchFamily="34" charset="0"/>
              <a:ea typeface="Verdana" panose="020B0604030504040204" pitchFamily="34" charset="0"/>
            </a:rPr>
            <a:t> </a:t>
          </a:r>
          <a:r>
            <a:rPr lang="en-US" sz="2000" kern="1200" dirty="0" err="1" smtClean="0">
              <a:solidFill>
                <a:sysClr val="windowText" lastClr="000000"/>
              </a:solidFill>
              <a:latin typeface="Verdana" panose="020B0604030504040204" pitchFamily="34" charset="0"/>
              <a:ea typeface="Verdana" panose="020B0604030504040204" pitchFamily="34" charset="0"/>
            </a:rPr>
            <a:t>thuận</a:t>
          </a:r>
          <a:endParaRPr lang="en-US" sz="2000" kern="1200" dirty="0" smtClean="0">
            <a:solidFill>
              <a:sysClr val="windowText" lastClr="000000"/>
            </a:solidFill>
            <a:latin typeface="Verdana" panose="020B0604030504040204" pitchFamily="34" charset="0"/>
            <a:ea typeface="Verdana" panose="020B0604030504040204" pitchFamily="34" charset="0"/>
          </a:endParaRPr>
        </a:p>
      </dsp:txBody>
      <dsp:txXfrm>
        <a:off x="1504766" y="2532422"/>
        <a:ext cx="2976740" cy="907542"/>
      </dsp:txXfrm>
    </dsp:sp>
    <dsp:sp modelId="{D82D9D02-8CEF-4CAB-ABFA-0335DAB990FD}">
      <dsp:nvSpPr>
        <dsp:cNvPr id="0" name=""/>
        <dsp:cNvSpPr/>
      </dsp:nvSpPr>
      <dsp:spPr>
        <a:xfrm>
          <a:off x="1504766" y="3666851"/>
          <a:ext cx="2976740" cy="907542"/>
        </a:xfrm>
        <a:prstGeom prst="rect">
          <a:avLst/>
        </a:prstGeom>
        <a:solidFill>
          <a:schemeClr val="bg1"/>
        </a:solidFill>
        <a:ln w="28575" cap="flat" cmpd="sng" algn="ctr">
          <a:solidFill>
            <a:srgbClr val="018788"/>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en-US" sz="2000" kern="1200" dirty="0" err="1" smtClean="0">
              <a:solidFill>
                <a:sysClr val="windowText" lastClr="000000"/>
              </a:solidFill>
              <a:latin typeface="Verdana" panose="020B0604030504040204" pitchFamily="34" charset="0"/>
              <a:ea typeface="Verdana" panose="020B0604030504040204" pitchFamily="34" charset="0"/>
            </a:rPr>
            <a:t>Hệ</a:t>
          </a:r>
          <a:r>
            <a:rPr lang="en-US" sz="2000" kern="1200" dirty="0" smtClean="0">
              <a:solidFill>
                <a:sysClr val="windowText" lastClr="000000"/>
              </a:solidFill>
              <a:latin typeface="Verdana" panose="020B0604030504040204" pitchFamily="34" charset="0"/>
              <a:ea typeface="Verdana" panose="020B0604030504040204" pitchFamily="34" charset="0"/>
            </a:rPr>
            <a:t> </a:t>
          </a:r>
          <a:r>
            <a:rPr lang="en-US" sz="2000" kern="1200" dirty="0" err="1" smtClean="0">
              <a:solidFill>
                <a:sysClr val="windowText" lastClr="000000"/>
              </a:solidFill>
              <a:latin typeface="Verdana" panose="020B0604030504040204" pitchFamily="34" charset="0"/>
              <a:ea typeface="Verdana" panose="020B0604030504040204" pitchFamily="34" charset="0"/>
            </a:rPr>
            <a:t>thống</a:t>
          </a:r>
          <a:r>
            <a:rPr lang="en-US" sz="2000" kern="1200" dirty="0" smtClean="0">
              <a:solidFill>
                <a:sysClr val="windowText" lastClr="000000"/>
              </a:solidFill>
              <a:latin typeface="Verdana" panose="020B0604030504040204" pitchFamily="34" charset="0"/>
              <a:ea typeface="Verdana" panose="020B0604030504040204" pitchFamily="34" charset="0"/>
            </a:rPr>
            <a:t> </a:t>
          </a:r>
          <a:r>
            <a:rPr lang="en-US" sz="2000" kern="1200" dirty="0" err="1" smtClean="0">
              <a:solidFill>
                <a:sysClr val="windowText" lastClr="000000"/>
              </a:solidFill>
              <a:latin typeface="Verdana" panose="020B0604030504040204" pitchFamily="34" charset="0"/>
              <a:ea typeface="Verdana" panose="020B0604030504040204" pitchFamily="34" charset="0"/>
            </a:rPr>
            <a:t>phân</a:t>
          </a:r>
          <a:r>
            <a:rPr lang="en-US" sz="2000" kern="1200" dirty="0" smtClean="0">
              <a:solidFill>
                <a:sysClr val="windowText" lastClr="000000"/>
              </a:solidFill>
              <a:latin typeface="Verdana" panose="020B0604030504040204" pitchFamily="34" charset="0"/>
              <a:ea typeface="Verdana" panose="020B0604030504040204" pitchFamily="34" charset="0"/>
            </a:rPr>
            <a:t> </a:t>
          </a:r>
          <a:r>
            <a:rPr lang="en-US" sz="2000" kern="1200" dirty="0" err="1" smtClean="0">
              <a:solidFill>
                <a:sysClr val="windowText" lastClr="000000"/>
              </a:solidFill>
              <a:latin typeface="Verdana" panose="020B0604030504040204" pitchFamily="34" charset="0"/>
              <a:ea typeface="Verdana" panose="020B0604030504040204" pitchFamily="34" charset="0"/>
            </a:rPr>
            <a:t>quyền</a:t>
          </a:r>
          <a:endParaRPr lang="en-US" sz="2000" kern="1200" dirty="0">
            <a:solidFill>
              <a:sysClr val="windowText" lastClr="000000"/>
            </a:solidFill>
            <a:latin typeface="Verdana" panose="020B0604030504040204" pitchFamily="34" charset="0"/>
            <a:ea typeface="Verdana" panose="020B0604030504040204" pitchFamily="34" charset="0"/>
          </a:endParaRPr>
        </a:p>
      </dsp:txBody>
      <dsp:txXfrm>
        <a:off x="1504766" y="3666851"/>
        <a:ext cx="2976740" cy="90754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EF79486-BD7D-4F79-AC1D-DB617A588BC2}">
      <dsp:nvSpPr>
        <dsp:cNvPr id="0" name=""/>
        <dsp:cNvSpPr/>
      </dsp:nvSpPr>
      <dsp:spPr>
        <a:xfrm>
          <a:off x="-4307366" y="-660781"/>
          <a:ext cx="5131917" cy="5131917"/>
        </a:xfrm>
        <a:prstGeom prst="blockArc">
          <a:avLst>
            <a:gd name="adj1" fmla="val 18900000"/>
            <a:gd name="adj2" fmla="val 2700000"/>
            <a:gd name="adj3" fmla="val 421"/>
          </a:avLst>
        </a:prstGeom>
        <a:noFill/>
        <a:ln w="25400" cap="flat" cmpd="sng" algn="ctr">
          <a:solidFill>
            <a:srgbClr val="018788"/>
          </a:solidFill>
          <a:prstDash val="solid"/>
        </a:ln>
        <a:effectLst/>
      </dsp:spPr>
      <dsp:style>
        <a:lnRef idx="2">
          <a:scrgbClr r="0" g="0" b="0"/>
        </a:lnRef>
        <a:fillRef idx="0">
          <a:scrgbClr r="0" g="0" b="0"/>
        </a:fillRef>
        <a:effectRef idx="0">
          <a:scrgbClr r="0" g="0" b="0"/>
        </a:effectRef>
        <a:fontRef idx="minor"/>
      </dsp:style>
    </dsp:sp>
    <dsp:sp modelId="{FEF31957-EE4D-4D26-BBC4-0A9BBA1ED97D}">
      <dsp:nvSpPr>
        <dsp:cNvPr id="0" name=""/>
        <dsp:cNvSpPr/>
      </dsp:nvSpPr>
      <dsp:spPr>
        <a:xfrm>
          <a:off x="530279" y="381035"/>
          <a:ext cx="9933418" cy="762071"/>
        </a:xfrm>
        <a:prstGeom prst="rect">
          <a:avLst/>
        </a:prstGeom>
        <a:solidFill>
          <a:srgbClr val="0BDAC5"/>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604894" tIns="81280" rIns="81280" bIns="81280" numCol="1" spcCol="1270" anchor="ctr" anchorCtr="0">
          <a:noAutofit/>
        </a:bodyPr>
        <a:lstStyle/>
        <a:p>
          <a:pPr lvl="0" algn="l" defTabSz="1422400">
            <a:lnSpc>
              <a:spcPct val="90000"/>
            </a:lnSpc>
            <a:spcBef>
              <a:spcPct val="0"/>
            </a:spcBef>
            <a:spcAft>
              <a:spcPct val="35000"/>
            </a:spcAft>
          </a:pPr>
          <a:r>
            <a:rPr lang="en-US" sz="3200" b="1" i="0" kern="1200" dirty="0" err="1" smtClean="0"/>
            <a:t>Môi</a:t>
          </a:r>
          <a:r>
            <a:rPr lang="en-US" sz="3200" b="1" i="0" kern="1200" dirty="0" smtClean="0"/>
            <a:t> </a:t>
          </a:r>
          <a:r>
            <a:rPr lang="en-US" sz="3200" b="1" i="0" kern="1200" dirty="0" err="1" smtClean="0"/>
            <a:t>trường</a:t>
          </a:r>
          <a:r>
            <a:rPr lang="en-US" sz="3200" b="1" i="0" kern="1200" dirty="0" smtClean="0"/>
            <a:t> </a:t>
          </a:r>
          <a:r>
            <a:rPr lang="en-US" sz="3200" b="1" i="0" kern="1200" dirty="0" err="1" smtClean="0"/>
            <a:t>phát</a:t>
          </a:r>
          <a:r>
            <a:rPr lang="en-US" sz="3200" b="1" i="0" kern="1200" dirty="0" smtClean="0"/>
            <a:t> </a:t>
          </a:r>
          <a:r>
            <a:rPr lang="en-US" sz="3200" b="1" i="0" kern="1200" dirty="0" err="1" smtClean="0"/>
            <a:t>triển</a:t>
          </a:r>
          <a:endParaRPr lang="en-US" sz="3200" kern="1200" dirty="0"/>
        </a:p>
      </dsp:txBody>
      <dsp:txXfrm>
        <a:off x="530279" y="381035"/>
        <a:ext cx="9933418" cy="762071"/>
      </dsp:txXfrm>
    </dsp:sp>
    <dsp:sp modelId="{570F468F-A61E-47BC-98DA-0B383F7AC385}">
      <dsp:nvSpPr>
        <dsp:cNvPr id="0" name=""/>
        <dsp:cNvSpPr/>
      </dsp:nvSpPr>
      <dsp:spPr>
        <a:xfrm>
          <a:off x="53985" y="285776"/>
          <a:ext cx="952588" cy="952588"/>
        </a:xfrm>
        <a:prstGeom prst="ellipse">
          <a:avLst/>
        </a:prstGeom>
        <a:solidFill>
          <a:schemeClr val="bg1"/>
        </a:solidFill>
        <a:ln w="25400" cap="flat" cmpd="sng" algn="ctr">
          <a:solidFill>
            <a:srgbClr val="42B5A6"/>
          </a:solidFill>
          <a:prstDash val="solid"/>
        </a:ln>
        <a:effectLst/>
      </dsp:spPr>
      <dsp:style>
        <a:lnRef idx="2">
          <a:scrgbClr r="0" g="0" b="0"/>
        </a:lnRef>
        <a:fillRef idx="1">
          <a:scrgbClr r="0" g="0" b="0"/>
        </a:fillRef>
        <a:effectRef idx="0">
          <a:scrgbClr r="0" g="0" b="0"/>
        </a:effectRef>
        <a:fontRef idx="minor"/>
      </dsp:style>
    </dsp:sp>
    <dsp:sp modelId="{A3A172FF-1C37-4CAA-A604-A06A8FAD4362}">
      <dsp:nvSpPr>
        <dsp:cNvPr id="0" name=""/>
        <dsp:cNvSpPr/>
      </dsp:nvSpPr>
      <dsp:spPr>
        <a:xfrm>
          <a:off x="807292" y="1524142"/>
          <a:ext cx="9656406" cy="762071"/>
        </a:xfrm>
        <a:prstGeom prst="rect">
          <a:avLst/>
        </a:prstGeom>
        <a:solidFill>
          <a:srgbClr val="0BDAC5"/>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604894" tIns="81280" rIns="81280" bIns="81280" numCol="1" spcCol="1270" anchor="ctr" anchorCtr="0">
          <a:noAutofit/>
        </a:bodyPr>
        <a:lstStyle/>
        <a:p>
          <a:pPr lvl="0" algn="l" defTabSz="1422400">
            <a:lnSpc>
              <a:spcPct val="90000"/>
            </a:lnSpc>
            <a:spcBef>
              <a:spcPct val="0"/>
            </a:spcBef>
            <a:spcAft>
              <a:spcPct val="35000"/>
            </a:spcAft>
          </a:pPr>
          <a:r>
            <a:rPr lang="en-US" sz="3200" b="1" kern="1200" dirty="0" err="1" smtClean="0"/>
            <a:t>Kiến</a:t>
          </a:r>
          <a:r>
            <a:rPr lang="en-US" sz="3200" b="1" kern="1200" dirty="0" smtClean="0"/>
            <a:t> </a:t>
          </a:r>
          <a:r>
            <a:rPr lang="en-US" sz="3200" b="1" kern="1200" dirty="0" err="1" smtClean="0"/>
            <a:t>trúc</a:t>
          </a:r>
          <a:r>
            <a:rPr lang="en-US" sz="3200" b="1" kern="1200" dirty="0" smtClean="0"/>
            <a:t> </a:t>
          </a:r>
          <a:r>
            <a:rPr lang="en-US" sz="3200" b="1" kern="1200" dirty="0" err="1" smtClean="0"/>
            <a:t>mô</a:t>
          </a:r>
          <a:r>
            <a:rPr lang="en-US" sz="3200" b="1" kern="1200" dirty="0" smtClean="0"/>
            <a:t> </a:t>
          </a:r>
          <a:r>
            <a:rPr lang="en-US" sz="3200" b="1" kern="1200" dirty="0" err="1" smtClean="0"/>
            <a:t>hình</a:t>
          </a:r>
          <a:r>
            <a:rPr lang="en-US" sz="3200" b="1" kern="1200" dirty="0" smtClean="0"/>
            <a:t> </a:t>
          </a:r>
          <a:r>
            <a:rPr lang="en-US" sz="3200" b="1" kern="1200" dirty="0" err="1" smtClean="0"/>
            <a:t>hệ</a:t>
          </a:r>
          <a:r>
            <a:rPr lang="en-US" sz="3200" b="1" kern="1200" dirty="0" smtClean="0"/>
            <a:t> </a:t>
          </a:r>
          <a:r>
            <a:rPr lang="en-US" sz="3200" b="1" kern="1200" dirty="0" err="1" smtClean="0"/>
            <a:t>thống</a:t>
          </a:r>
          <a:endParaRPr lang="en-US" sz="3200" b="1" kern="1200" dirty="0"/>
        </a:p>
      </dsp:txBody>
      <dsp:txXfrm>
        <a:off x="807292" y="1524142"/>
        <a:ext cx="9656406" cy="762071"/>
      </dsp:txXfrm>
    </dsp:sp>
    <dsp:sp modelId="{7FBB849A-F51B-431C-A5E3-F36866BB0BDB}">
      <dsp:nvSpPr>
        <dsp:cNvPr id="0" name=""/>
        <dsp:cNvSpPr/>
      </dsp:nvSpPr>
      <dsp:spPr>
        <a:xfrm>
          <a:off x="330998" y="1428883"/>
          <a:ext cx="952588" cy="952588"/>
        </a:xfrm>
        <a:prstGeom prst="ellipse">
          <a:avLst/>
        </a:prstGeom>
        <a:solidFill>
          <a:schemeClr val="bg1"/>
        </a:solidFill>
        <a:ln w="25400" cap="flat" cmpd="sng" algn="ctr">
          <a:solidFill>
            <a:srgbClr val="42B5A6"/>
          </a:solidFill>
          <a:prstDash val="solid"/>
        </a:ln>
        <a:effectLst/>
      </dsp:spPr>
      <dsp:style>
        <a:lnRef idx="2">
          <a:scrgbClr r="0" g="0" b="0"/>
        </a:lnRef>
        <a:fillRef idx="1">
          <a:scrgbClr r="0" g="0" b="0"/>
        </a:fillRef>
        <a:effectRef idx="0">
          <a:scrgbClr r="0" g="0" b="0"/>
        </a:effectRef>
        <a:fontRef idx="minor"/>
      </dsp:style>
    </dsp:sp>
    <dsp:sp modelId="{2F2386D1-183D-443B-A318-FB40B042D9BB}">
      <dsp:nvSpPr>
        <dsp:cNvPr id="0" name=""/>
        <dsp:cNvSpPr/>
      </dsp:nvSpPr>
      <dsp:spPr>
        <a:xfrm>
          <a:off x="530279" y="2667248"/>
          <a:ext cx="9933418" cy="762071"/>
        </a:xfrm>
        <a:prstGeom prst="rect">
          <a:avLst/>
        </a:prstGeom>
        <a:solidFill>
          <a:srgbClr val="0BDAC5"/>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604894" tIns="81280" rIns="81280" bIns="81280" numCol="1" spcCol="1270" anchor="ctr" anchorCtr="0">
          <a:noAutofit/>
        </a:bodyPr>
        <a:lstStyle/>
        <a:p>
          <a:pPr lvl="0" algn="l" defTabSz="1422400">
            <a:lnSpc>
              <a:spcPct val="90000"/>
            </a:lnSpc>
            <a:spcBef>
              <a:spcPct val="0"/>
            </a:spcBef>
            <a:spcAft>
              <a:spcPct val="35000"/>
            </a:spcAft>
          </a:pPr>
          <a:r>
            <a:rPr lang="en-US" sz="3200" b="1" kern="1200" dirty="0" err="1" smtClean="0"/>
            <a:t>Quá</a:t>
          </a:r>
          <a:r>
            <a:rPr lang="en-US" sz="3200" b="1" kern="1200" dirty="0" smtClean="0"/>
            <a:t> </a:t>
          </a:r>
          <a:r>
            <a:rPr lang="en-US" sz="3200" b="1" kern="1200" dirty="0" err="1" smtClean="0"/>
            <a:t>trình</a:t>
          </a:r>
          <a:r>
            <a:rPr lang="en-US" sz="3200" b="1" kern="1200" dirty="0" smtClean="0"/>
            <a:t> </a:t>
          </a:r>
          <a:r>
            <a:rPr lang="en-US" sz="3200" b="1" kern="1200" dirty="0" err="1" smtClean="0"/>
            <a:t>triển</a:t>
          </a:r>
          <a:r>
            <a:rPr lang="en-US" sz="3200" b="1" kern="1200" dirty="0" smtClean="0"/>
            <a:t> </a:t>
          </a:r>
          <a:r>
            <a:rPr lang="en-US" sz="3200" b="1" kern="1200" dirty="0" err="1" smtClean="0"/>
            <a:t>khai</a:t>
          </a:r>
          <a:endParaRPr lang="en-US" sz="3200" b="1" kern="1200" dirty="0"/>
        </a:p>
      </dsp:txBody>
      <dsp:txXfrm>
        <a:off x="530279" y="2667248"/>
        <a:ext cx="9933418" cy="762071"/>
      </dsp:txXfrm>
    </dsp:sp>
    <dsp:sp modelId="{A8FAE613-B3C7-435C-97F6-B151EF2A280B}">
      <dsp:nvSpPr>
        <dsp:cNvPr id="0" name=""/>
        <dsp:cNvSpPr/>
      </dsp:nvSpPr>
      <dsp:spPr>
        <a:xfrm>
          <a:off x="53985" y="2571989"/>
          <a:ext cx="952588" cy="952588"/>
        </a:xfrm>
        <a:prstGeom prst="ellipse">
          <a:avLst/>
        </a:prstGeom>
        <a:solidFill>
          <a:schemeClr val="l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EF79486-BD7D-4F79-AC1D-DB617A588BC2}">
      <dsp:nvSpPr>
        <dsp:cNvPr id="0" name=""/>
        <dsp:cNvSpPr/>
      </dsp:nvSpPr>
      <dsp:spPr>
        <a:xfrm>
          <a:off x="-4307366" y="-660781"/>
          <a:ext cx="5131917" cy="5131917"/>
        </a:xfrm>
        <a:prstGeom prst="blockArc">
          <a:avLst>
            <a:gd name="adj1" fmla="val 18900000"/>
            <a:gd name="adj2" fmla="val 2700000"/>
            <a:gd name="adj3" fmla="val 421"/>
          </a:avLst>
        </a:prstGeom>
        <a:noFill/>
        <a:ln w="25400" cap="flat" cmpd="sng" algn="ctr">
          <a:solidFill>
            <a:srgbClr val="018788"/>
          </a:solidFill>
          <a:prstDash val="solid"/>
        </a:ln>
        <a:effectLst/>
      </dsp:spPr>
      <dsp:style>
        <a:lnRef idx="2">
          <a:scrgbClr r="0" g="0" b="0"/>
        </a:lnRef>
        <a:fillRef idx="0">
          <a:scrgbClr r="0" g="0" b="0"/>
        </a:fillRef>
        <a:effectRef idx="0">
          <a:scrgbClr r="0" g="0" b="0"/>
        </a:effectRef>
        <a:fontRef idx="minor"/>
      </dsp:style>
    </dsp:sp>
    <dsp:sp modelId="{FEF31957-EE4D-4D26-BBC4-0A9BBA1ED97D}">
      <dsp:nvSpPr>
        <dsp:cNvPr id="0" name=""/>
        <dsp:cNvSpPr/>
      </dsp:nvSpPr>
      <dsp:spPr>
        <a:xfrm>
          <a:off x="431972" y="292940"/>
          <a:ext cx="10031725" cy="586185"/>
        </a:xfrm>
        <a:prstGeom prst="rect">
          <a:avLst/>
        </a:prstGeom>
        <a:solidFill>
          <a:srgbClr val="0BDAC5"/>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465284" tIns="81280" rIns="81280" bIns="81280" numCol="1" spcCol="1270" anchor="ctr" anchorCtr="0">
          <a:noAutofit/>
        </a:bodyPr>
        <a:lstStyle/>
        <a:p>
          <a:pPr lvl="0" algn="l" defTabSz="1422400">
            <a:lnSpc>
              <a:spcPct val="90000"/>
            </a:lnSpc>
            <a:spcBef>
              <a:spcPct val="0"/>
            </a:spcBef>
            <a:spcAft>
              <a:spcPct val="35000"/>
            </a:spcAft>
          </a:pPr>
          <a:r>
            <a:rPr lang="vi-VN" sz="3200" kern="1200" dirty="0" smtClean="0">
              <a:latin typeface="Verdana" panose="020B0604030504040204" pitchFamily="34" charset="0"/>
              <a:ea typeface="Verdana" panose="020B0604030504040204" pitchFamily="34" charset="0"/>
            </a:rPr>
            <a:t>Phát triển hợp đồng thông minh</a:t>
          </a:r>
          <a:endParaRPr lang="en-US" sz="3200" kern="1200" dirty="0">
            <a:latin typeface="Verdana" panose="020B0604030504040204" pitchFamily="34" charset="0"/>
            <a:ea typeface="Verdana" panose="020B0604030504040204" pitchFamily="34" charset="0"/>
          </a:endParaRPr>
        </a:p>
      </dsp:txBody>
      <dsp:txXfrm>
        <a:off x="431972" y="292940"/>
        <a:ext cx="10031725" cy="586185"/>
      </dsp:txXfrm>
    </dsp:sp>
    <dsp:sp modelId="{570F468F-A61E-47BC-98DA-0B383F7AC385}">
      <dsp:nvSpPr>
        <dsp:cNvPr id="0" name=""/>
        <dsp:cNvSpPr/>
      </dsp:nvSpPr>
      <dsp:spPr>
        <a:xfrm>
          <a:off x="65606" y="219666"/>
          <a:ext cx="732731" cy="732731"/>
        </a:xfrm>
        <a:prstGeom prst="ellipse">
          <a:avLst/>
        </a:prstGeom>
        <a:solidFill>
          <a:schemeClr val="bg1"/>
        </a:solidFill>
        <a:ln w="25400" cap="flat" cmpd="sng" algn="ctr">
          <a:solidFill>
            <a:srgbClr val="42B5A6"/>
          </a:solidFill>
          <a:prstDash val="solid"/>
        </a:ln>
        <a:effectLst/>
      </dsp:spPr>
      <dsp:style>
        <a:lnRef idx="2">
          <a:scrgbClr r="0" g="0" b="0"/>
        </a:lnRef>
        <a:fillRef idx="1">
          <a:scrgbClr r="0" g="0" b="0"/>
        </a:fillRef>
        <a:effectRef idx="0">
          <a:scrgbClr r="0" g="0" b="0"/>
        </a:effectRef>
        <a:fontRef idx="minor"/>
      </dsp:style>
    </dsp:sp>
    <dsp:sp modelId="{A3A172FF-1C37-4CAA-A604-A06A8FAD4362}">
      <dsp:nvSpPr>
        <dsp:cNvPr id="0" name=""/>
        <dsp:cNvSpPr/>
      </dsp:nvSpPr>
      <dsp:spPr>
        <a:xfrm>
          <a:off x="768045" y="1172370"/>
          <a:ext cx="9695652" cy="586185"/>
        </a:xfrm>
        <a:prstGeom prst="rect">
          <a:avLst/>
        </a:prstGeom>
        <a:solidFill>
          <a:srgbClr val="0BDAC5"/>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465284" tIns="81280" rIns="81280" bIns="81280" numCol="1" spcCol="1270" anchor="ctr" anchorCtr="0">
          <a:noAutofit/>
        </a:bodyPr>
        <a:lstStyle/>
        <a:p>
          <a:pPr lvl="0" algn="l" defTabSz="1422400">
            <a:lnSpc>
              <a:spcPct val="90000"/>
            </a:lnSpc>
            <a:spcBef>
              <a:spcPct val="0"/>
            </a:spcBef>
            <a:spcAft>
              <a:spcPct val="35000"/>
            </a:spcAft>
          </a:pPr>
          <a:r>
            <a:rPr lang="vi-VN" sz="3200" kern="1200" dirty="0" smtClean="0">
              <a:latin typeface="Verdana" panose="020B0604030504040204" pitchFamily="34" charset="0"/>
              <a:ea typeface="Verdana" panose="020B0604030504040204" pitchFamily="34" charset="0"/>
            </a:rPr>
            <a:t>Xây dựng cơ sở hạ tầng mạng</a:t>
          </a:r>
          <a:endParaRPr lang="en-US" sz="3200" b="1" kern="1200" dirty="0">
            <a:latin typeface="Verdana" panose="020B0604030504040204" pitchFamily="34" charset="0"/>
            <a:ea typeface="Verdana" panose="020B0604030504040204" pitchFamily="34" charset="0"/>
          </a:endParaRPr>
        </a:p>
      </dsp:txBody>
      <dsp:txXfrm>
        <a:off x="768045" y="1172370"/>
        <a:ext cx="9695652" cy="586185"/>
      </dsp:txXfrm>
    </dsp:sp>
    <dsp:sp modelId="{7FBB849A-F51B-431C-A5E3-F36866BB0BDB}">
      <dsp:nvSpPr>
        <dsp:cNvPr id="0" name=""/>
        <dsp:cNvSpPr/>
      </dsp:nvSpPr>
      <dsp:spPr>
        <a:xfrm>
          <a:off x="401680" y="1099096"/>
          <a:ext cx="732731" cy="732731"/>
        </a:xfrm>
        <a:prstGeom prst="ellipse">
          <a:avLst/>
        </a:prstGeom>
        <a:solidFill>
          <a:schemeClr val="bg1"/>
        </a:solidFill>
        <a:ln w="25400" cap="flat" cmpd="sng" algn="ctr">
          <a:solidFill>
            <a:srgbClr val="42B5A6"/>
          </a:solidFill>
          <a:prstDash val="solid"/>
        </a:ln>
        <a:effectLst/>
      </dsp:spPr>
      <dsp:style>
        <a:lnRef idx="2">
          <a:scrgbClr r="0" g="0" b="0"/>
        </a:lnRef>
        <a:fillRef idx="1">
          <a:scrgbClr r="0" g="0" b="0"/>
        </a:fillRef>
        <a:effectRef idx="0">
          <a:scrgbClr r="0" g="0" b="0"/>
        </a:effectRef>
        <a:fontRef idx="minor"/>
      </dsp:style>
    </dsp:sp>
    <dsp:sp modelId="{2F2386D1-183D-443B-A318-FB40B042D9BB}">
      <dsp:nvSpPr>
        <dsp:cNvPr id="0" name=""/>
        <dsp:cNvSpPr/>
      </dsp:nvSpPr>
      <dsp:spPr>
        <a:xfrm>
          <a:off x="768045" y="2051799"/>
          <a:ext cx="9695652" cy="586185"/>
        </a:xfrm>
        <a:prstGeom prst="rect">
          <a:avLst/>
        </a:prstGeom>
        <a:solidFill>
          <a:srgbClr val="0BDAC5"/>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465284" tIns="81280" rIns="81280" bIns="81280" numCol="1" spcCol="1270" anchor="ctr" anchorCtr="0">
          <a:noAutofit/>
        </a:bodyPr>
        <a:lstStyle/>
        <a:p>
          <a:pPr lvl="0" algn="l" defTabSz="1422400">
            <a:lnSpc>
              <a:spcPct val="90000"/>
            </a:lnSpc>
            <a:spcBef>
              <a:spcPct val="0"/>
            </a:spcBef>
            <a:spcAft>
              <a:spcPct val="35000"/>
            </a:spcAft>
          </a:pPr>
          <a:r>
            <a:rPr lang="vi-VN" sz="3200" kern="1200" dirty="0" smtClean="0">
              <a:latin typeface="Verdana" panose="020B0604030504040204" pitchFamily="34" charset="0"/>
              <a:ea typeface="Verdana" panose="020B0604030504040204" pitchFamily="34" charset="0"/>
            </a:rPr>
            <a:t>Triển khai Vendor Service</a:t>
          </a:r>
          <a:endParaRPr lang="en-US" sz="3200" b="1" kern="1200" dirty="0">
            <a:latin typeface="Verdana" panose="020B0604030504040204" pitchFamily="34" charset="0"/>
            <a:ea typeface="Verdana" panose="020B0604030504040204" pitchFamily="34" charset="0"/>
          </a:endParaRPr>
        </a:p>
      </dsp:txBody>
      <dsp:txXfrm>
        <a:off x="768045" y="2051799"/>
        <a:ext cx="9695652" cy="586185"/>
      </dsp:txXfrm>
    </dsp:sp>
    <dsp:sp modelId="{A8FAE613-B3C7-435C-97F6-B151EF2A280B}">
      <dsp:nvSpPr>
        <dsp:cNvPr id="0" name=""/>
        <dsp:cNvSpPr/>
      </dsp:nvSpPr>
      <dsp:spPr>
        <a:xfrm>
          <a:off x="401680" y="1978526"/>
          <a:ext cx="732731" cy="732731"/>
        </a:xfrm>
        <a:prstGeom prst="ellipse">
          <a:avLst/>
        </a:prstGeom>
        <a:solidFill>
          <a:schemeClr val="l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7552B3C-9CD3-41DC-9D27-C067CF472FF4}">
      <dsp:nvSpPr>
        <dsp:cNvPr id="0" name=""/>
        <dsp:cNvSpPr/>
      </dsp:nvSpPr>
      <dsp:spPr>
        <a:xfrm>
          <a:off x="431972" y="2931229"/>
          <a:ext cx="10031725" cy="586185"/>
        </a:xfrm>
        <a:prstGeom prst="rect">
          <a:avLst/>
        </a:prstGeom>
        <a:solidFill>
          <a:srgbClr val="0BDAC5"/>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465284" tIns="81280" rIns="81280" bIns="81280" numCol="1" spcCol="1270" anchor="ctr" anchorCtr="0">
          <a:noAutofit/>
        </a:bodyPr>
        <a:lstStyle/>
        <a:p>
          <a:pPr lvl="0" algn="l" defTabSz="1422400">
            <a:lnSpc>
              <a:spcPct val="90000"/>
            </a:lnSpc>
            <a:spcBef>
              <a:spcPct val="0"/>
            </a:spcBef>
            <a:spcAft>
              <a:spcPct val="35000"/>
            </a:spcAft>
          </a:pPr>
          <a:r>
            <a:rPr lang="vi-VN" sz="3200" kern="1200" dirty="0" smtClean="0">
              <a:latin typeface="Verdana" panose="020B0604030504040204" pitchFamily="34" charset="0"/>
              <a:ea typeface="Verdana" panose="020B0604030504040204" pitchFamily="34" charset="0"/>
            </a:rPr>
            <a:t>Lập trình nhúng cho thiết bị IoT</a:t>
          </a:r>
          <a:endParaRPr lang="en-US" sz="3200" b="1" kern="1200" dirty="0">
            <a:latin typeface="Verdana" panose="020B0604030504040204" pitchFamily="34" charset="0"/>
            <a:ea typeface="Verdana" panose="020B0604030504040204" pitchFamily="34" charset="0"/>
          </a:endParaRPr>
        </a:p>
      </dsp:txBody>
      <dsp:txXfrm>
        <a:off x="431972" y="2931229"/>
        <a:ext cx="10031725" cy="586185"/>
      </dsp:txXfrm>
    </dsp:sp>
    <dsp:sp modelId="{AD6A57B0-7117-47FC-9FD3-FE24EE8318B2}">
      <dsp:nvSpPr>
        <dsp:cNvPr id="0" name=""/>
        <dsp:cNvSpPr/>
      </dsp:nvSpPr>
      <dsp:spPr>
        <a:xfrm>
          <a:off x="65606" y="2857956"/>
          <a:ext cx="732731" cy="732731"/>
        </a:xfrm>
        <a:prstGeom prst="ellipse">
          <a:avLst/>
        </a:prstGeom>
        <a:solidFill>
          <a:schemeClr val="l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6918DDD-AE57-4641-A759-9B7EB52D45EB}">
      <dsp:nvSpPr>
        <dsp:cNvPr id="0" name=""/>
        <dsp:cNvSpPr/>
      </dsp:nvSpPr>
      <dsp:spPr>
        <a:xfrm>
          <a:off x="7854263" y="2386935"/>
          <a:ext cx="1992911" cy="316148"/>
        </a:xfrm>
        <a:custGeom>
          <a:avLst/>
          <a:gdLst/>
          <a:ahLst/>
          <a:cxnLst/>
          <a:rect l="0" t="0" r="0" b="0"/>
          <a:pathLst>
            <a:path>
              <a:moveTo>
                <a:pt x="0" y="0"/>
              </a:moveTo>
              <a:lnTo>
                <a:pt x="0" y="215445"/>
              </a:lnTo>
              <a:lnTo>
                <a:pt x="1992911" y="215445"/>
              </a:lnTo>
              <a:lnTo>
                <a:pt x="1992911" y="316148"/>
              </a:lnTo>
            </a:path>
          </a:pathLst>
        </a:custGeom>
        <a:noFill/>
        <a:ln w="25400" cap="flat"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A3FE1F-9BCD-4DA9-BD57-AE2FA72BD3AE}">
      <dsp:nvSpPr>
        <dsp:cNvPr id="0" name=""/>
        <dsp:cNvSpPr/>
      </dsp:nvSpPr>
      <dsp:spPr>
        <a:xfrm>
          <a:off x="7854263" y="2386935"/>
          <a:ext cx="664303" cy="316148"/>
        </a:xfrm>
        <a:custGeom>
          <a:avLst/>
          <a:gdLst/>
          <a:ahLst/>
          <a:cxnLst/>
          <a:rect l="0" t="0" r="0" b="0"/>
          <a:pathLst>
            <a:path>
              <a:moveTo>
                <a:pt x="0" y="0"/>
              </a:moveTo>
              <a:lnTo>
                <a:pt x="0" y="215445"/>
              </a:lnTo>
              <a:lnTo>
                <a:pt x="664303" y="215445"/>
              </a:lnTo>
              <a:lnTo>
                <a:pt x="664303" y="316148"/>
              </a:lnTo>
            </a:path>
          </a:pathLst>
        </a:custGeom>
        <a:noFill/>
        <a:ln w="25400" cap="flat"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1C28C7A-6F37-4C88-A033-42A2445E4A7D}">
      <dsp:nvSpPr>
        <dsp:cNvPr id="0" name=""/>
        <dsp:cNvSpPr/>
      </dsp:nvSpPr>
      <dsp:spPr>
        <a:xfrm>
          <a:off x="7189959" y="2386935"/>
          <a:ext cx="664303" cy="316148"/>
        </a:xfrm>
        <a:custGeom>
          <a:avLst/>
          <a:gdLst/>
          <a:ahLst/>
          <a:cxnLst/>
          <a:rect l="0" t="0" r="0" b="0"/>
          <a:pathLst>
            <a:path>
              <a:moveTo>
                <a:pt x="664303" y="0"/>
              </a:moveTo>
              <a:lnTo>
                <a:pt x="664303" y="215445"/>
              </a:lnTo>
              <a:lnTo>
                <a:pt x="0" y="215445"/>
              </a:lnTo>
              <a:lnTo>
                <a:pt x="0" y="316148"/>
              </a:lnTo>
            </a:path>
          </a:pathLst>
        </a:custGeom>
        <a:noFill/>
        <a:ln w="25400" cap="flat"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F8D1C1A-7F0E-49E6-9F36-B83046763B1D}">
      <dsp:nvSpPr>
        <dsp:cNvPr id="0" name=""/>
        <dsp:cNvSpPr/>
      </dsp:nvSpPr>
      <dsp:spPr>
        <a:xfrm>
          <a:off x="5861352" y="2386935"/>
          <a:ext cx="1992911" cy="316148"/>
        </a:xfrm>
        <a:custGeom>
          <a:avLst/>
          <a:gdLst/>
          <a:ahLst/>
          <a:cxnLst/>
          <a:rect l="0" t="0" r="0" b="0"/>
          <a:pathLst>
            <a:path>
              <a:moveTo>
                <a:pt x="1992911" y="0"/>
              </a:moveTo>
              <a:lnTo>
                <a:pt x="1992911" y="215445"/>
              </a:lnTo>
              <a:lnTo>
                <a:pt x="0" y="215445"/>
              </a:lnTo>
              <a:lnTo>
                <a:pt x="0" y="316148"/>
              </a:lnTo>
            </a:path>
          </a:pathLst>
        </a:custGeom>
        <a:noFill/>
        <a:ln w="25400" cap="flat"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9B48DAD-DAD9-4E4D-8E34-C1DED693A809}">
      <dsp:nvSpPr>
        <dsp:cNvPr id="0" name=""/>
        <dsp:cNvSpPr/>
      </dsp:nvSpPr>
      <dsp:spPr>
        <a:xfrm>
          <a:off x="5197048" y="1380515"/>
          <a:ext cx="2657214" cy="316148"/>
        </a:xfrm>
        <a:custGeom>
          <a:avLst/>
          <a:gdLst/>
          <a:ahLst/>
          <a:cxnLst/>
          <a:rect l="0" t="0" r="0" b="0"/>
          <a:pathLst>
            <a:path>
              <a:moveTo>
                <a:pt x="0" y="0"/>
              </a:moveTo>
              <a:lnTo>
                <a:pt x="0" y="215445"/>
              </a:lnTo>
              <a:lnTo>
                <a:pt x="2657214" y="215445"/>
              </a:lnTo>
              <a:lnTo>
                <a:pt x="2657214" y="316148"/>
              </a:lnTo>
            </a:path>
          </a:pathLst>
        </a:custGeom>
        <a:noFill/>
        <a:ln w="25400"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BBF12E8-C4F9-4F71-B3FE-75C0C2503A80}">
      <dsp:nvSpPr>
        <dsp:cNvPr id="0" name=""/>
        <dsp:cNvSpPr/>
      </dsp:nvSpPr>
      <dsp:spPr>
        <a:xfrm>
          <a:off x="2539833" y="2386935"/>
          <a:ext cx="1992911" cy="316148"/>
        </a:xfrm>
        <a:custGeom>
          <a:avLst/>
          <a:gdLst/>
          <a:ahLst/>
          <a:cxnLst/>
          <a:rect l="0" t="0" r="0" b="0"/>
          <a:pathLst>
            <a:path>
              <a:moveTo>
                <a:pt x="0" y="0"/>
              </a:moveTo>
              <a:lnTo>
                <a:pt x="0" y="215445"/>
              </a:lnTo>
              <a:lnTo>
                <a:pt x="1992911" y="215445"/>
              </a:lnTo>
              <a:lnTo>
                <a:pt x="1992911" y="316148"/>
              </a:lnTo>
            </a:path>
          </a:pathLst>
        </a:custGeom>
        <a:noFill/>
        <a:ln w="25400" cap="flat"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E5C6CE4-BFAD-452F-AF24-7EE90E632072}">
      <dsp:nvSpPr>
        <dsp:cNvPr id="0" name=""/>
        <dsp:cNvSpPr/>
      </dsp:nvSpPr>
      <dsp:spPr>
        <a:xfrm>
          <a:off x="2539833" y="2386935"/>
          <a:ext cx="664303" cy="316148"/>
        </a:xfrm>
        <a:custGeom>
          <a:avLst/>
          <a:gdLst/>
          <a:ahLst/>
          <a:cxnLst/>
          <a:rect l="0" t="0" r="0" b="0"/>
          <a:pathLst>
            <a:path>
              <a:moveTo>
                <a:pt x="0" y="0"/>
              </a:moveTo>
              <a:lnTo>
                <a:pt x="0" y="215445"/>
              </a:lnTo>
              <a:lnTo>
                <a:pt x="664303" y="215445"/>
              </a:lnTo>
              <a:lnTo>
                <a:pt x="664303" y="316148"/>
              </a:lnTo>
            </a:path>
          </a:pathLst>
        </a:custGeom>
        <a:noFill/>
        <a:ln w="25400" cap="flat"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C34D348-3F3C-48A9-9863-EF605D357A5A}">
      <dsp:nvSpPr>
        <dsp:cNvPr id="0" name=""/>
        <dsp:cNvSpPr/>
      </dsp:nvSpPr>
      <dsp:spPr>
        <a:xfrm>
          <a:off x="1875530" y="2386935"/>
          <a:ext cx="664303" cy="316148"/>
        </a:xfrm>
        <a:custGeom>
          <a:avLst/>
          <a:gdLst/>
          <a:ahLst/>
          <a:cxnLst/>
          <a:rect l="0" t="0" r="0" b="0"/>
          <a:pathLst>
            <a:path>
              <a:moveTo>
                <a:pt x="664303" y="0"/>
              </a:moveTo>
              <a:lnTo>
                <a:pt x="664303" y="215445"/>
              </a:lnTo>
              <a:lnTo>
                <a:pt x="0" y="215445"/>
              </a:lnTo>
              <a:lnTo>
                <a:pt x="0" y="316148"/>
              </a:lnTo>
            </a:path>
          </a:pathLst>
        </a:custGeom>
        <a:noFill/>
        <a:ln w="25400" cap="flat"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6679BF1-AC45-4323-A527-D46A1F61EC4C}">
      <dsp:nvSpPr>
        <dsp:cNvPr id="0" name=""/>
        <dsp:cNvSpPr/>
      </dsp:nvSpPr>
      <dsp:spPr>
        <a:xfrm>
          <a:off x="546922" y="2386935"/>
          <a:ext cx="1992911" cy="316148"/>
        </a:xfrm>
        <a:custGeom>
          <a:avLst/>
          <a:gdLst/>
          <a:ahLst/>
          <a:cxnLst/>
          <a:rect l="0" t="0" r="0" b="0"/>
          <a:pathLst>
            <a:path>
              <a:moveTo>
                <a:pt x="1992911" y="0"/>
              </a:moveTo>
              <a:lnTo>
                <a:pt x="1992911" y="215445"/>
              </a:lnTo>
              <a:lnTo>
                <a:pt x="0" y="215445"/>
              </a:lnTo>
              <a:lnTo>
                <a:pt x="0" y="316148"/>
              </a:lnTo>
            </a:path>
          </a:pathLst>
        </a:custGeom>
        <a:noFill/>
        <a:ln w="25400" cap="flat"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02E6994-7A61-4B16-BAF5-EADBD668AFB6}">
      <dsp:nvSpPr>
        <dsp:cNvPr id="0" name=""/>
        <dsp:cNvSpPr/>
      </dsp:nvSpPr>
      <dsp:spPr>
        <a:xfrm>
          <a:off x="2539833" y="1380515"/>
          <a:ext cx="2657214" cy="316148"/>
        </a:xfrm>
        <a:custGeom>
          <a:avLst/>
          <a:gdLst/>
          <a:ahLst/>
          <a:cxnLst/>
          <a:rect l="0" t="0" r="0" b="0"/>
          <a:pathLst>
            <a:path>
              <a:moveTo>
                <a:pt x="2657214" y="0"/>
              </a:moveTo>
              <a:lnTo>
                <a:pt x="2657214" y="215445"/>
              </a:lnTo>
              <a:lnTo>
                <a:pt x="0" y="215445"/>
              </a:lnTo>
              <a:lnTo>
                <a:pt x="0" y="316148"/>
              </a:lnTo>
            </a:path>
          </a:pathLst>
        </a:custGeom>
        <a:noFill/>
        <a:ln w="25400"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8A2ED09-1B8F-40B8-9C17-FA96157F357C}">
      <dsp:nvSpPr>
        <dsp:cNvPr id="0" name=""/>
        <dsp:cNvSpPr/>
      </dsp:nvSpPr>
      <dsp:spPr>
        <a:xfrm>
          <a:off x="4653527" y="690243"/>
          <a:ext cx="1087042" cy="690271"/>
        </a:xfrm>
        <a:prstGeom prst="roundRect">
          <a:avLst>
            <a:gd name="adj" fmla="val 10000"/>
          </a:avLst>
        </a:prstGeom>
        <a:solidFill>
          <a:srgbClr val="42B5A6"/>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sp>
    <dsp:sp modelId="{167A2635-020C-48D2-871D-DD5237E61719}">
      <dsp:nvSpPr>
        <dsp:cNvPr id="0" name=""/>
        <dsp:cNvSpPr/>
      </dsp:nvSpPr>
      <dsp:spPr>
        <a:xfrm>
          <a:off x="4774310" y="804986"/>
          <a:ext cx="1087042" cy="690271"/>
        </a:xfrm>
        <a:prstGeom prst="roundRect">
          <a:avLst>
            <a:gd name="adj" fmla="val 10000"/>
          </a:avLst>
        </a:prstGeom>
        <a:solidFill>
          <a:schemeClr val="lt1">
            <a:alpha val="90000"/>
            <a:hueOff val="0"/>
            <a:satOff val="0"/>
            <a:lumOff val="0"/>
            <a:alphaOff val="0"/>
          </a:schemeClr>
        </a:solidFill>
        <a:ln w="25400" cap="flat" cmpd="sng" algn="ctr">
          <a:solidFill>
            <a:srgbClr val="42B5A6"/>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en-US" sz="1200" kern="1200" dirty="0" err="1" smtClean="0"/>
            <a:t>fotaContract</a:t>
          </a:r>
          <a:endParaRPr lang="en-US" sz="1200" kern="1200" dirty="0"/>
        </a:p>
      </dsp:txBody>
      <dsp:txXfrm>
        <a:off x="4794527" y="825203"/>
        <a:ext cx="1046608" cy="649837"/>
      </dsp:txXfrm>
    </dsp:sp>
    <dsp:sp modelId="{1C4F9281-4CF5-475D-9947-80340110400F}">
      <dsp:nvSpPr>
        <dsp:cNvPr id="0" name=""/>
        <dsp:cNvSpPr/>
      </dsp:nvSpPr>
      <dsp:spPr>
        <a:xfrm>
          <a:off x="1996312" y="1696663"/>
          <a:ext cx="1087042" cy="690271"/>
        </a:xfrm>
        <a:prstGeom prst="roundRect">
          <a:avLst>
            <a:gd name="adj" fmla="val 10000"/>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sp>
    <dsp:sp modelId="{C7B29FD7-0468-4AF1-8A9D-5E714A8655D9}">
      <dsp:nvSpPr>
        <dsp:cNvPr id="0" name=""/>
        <dsp:cNvSpPr/>
      </dsp:nvSpPr>
      <dsp:spPr>
        <a:xfrm>
          <a:off x="2117095" y="1811406"/>
          <a:ext cx="1087042" cy="690271"/>
        </a:xfrm>
        <a:prstGeom prst="roundRect">
          <a:avLst>
            <a:gd name="adj" fmla="val 10000"/>
          </a:avLst>
        </a:prstGeom>
        <a:solidFill>
          <a:schemeClr val="lt1">
            <a:alpha val="90000"/>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lvl="0" algn="ctr" defTabSz="533400">
            <a:lnSpc>
              <a:spcPct val="150000"/>
            </a:lnSpc>
            <a:spcBef>
              <a:spcPct val="0"/>
            </a:spcBef>
            <a:spcAft>
              <a:spcPct val="35000"/>
            </a:spcAft>
          </a:pPr>
          <a:r>
            <a:rPr lang="en-US" sz="1200" kern="1200" dirty="0" err="1" smtClean="0"/>
            <a:t>Các</a:t>
          </a:r>
          <a:r>
            <a:rPr lang="en-US" sz="1200" kern="1200" dirty="0" smtClean="0"/>
            <a:t> </a:t>
          </a:r>
          <a:r>
            <a:rPr lang="en-US" sz="1200" kern="1200" dirty="0" err="1" smtClean="0"/>
            <a:t>cấu</a:t>
          </a:r>
          <a:r>
            <a:rPr lang="en-US" sz="1200" kern="1200" dirty="0" smtClean="0"/>
            <a:t> </a:t>
          </a:r>
          <a:r>
            <a:rPr lang="en-US" sz="1200" kern="1200" dirty="0" err="1" smtClean="0"/>
            <a:t>trúc</a:t>
          </a:r>
          <a:r>
            <a:rPr lang="en-US" sz="1200" kern="1200" dirty="0" smtClean="0"/>
            <a:t> </a:t>
          </a:r>
          <a:r>
            <a:rPr lang="en-US" sz="1200" kern="1200" dirty="0" err="1" smtClean="0"/>
            <a:t>dữ</a:t>
          </a:r>
          <a:r>
            <a:rPr lang="en-US" sz="1200" kern="1200" dirty="0" smtClean="0"/>
            <a:t> </a:t>
          </a:r>
          <a:r>
            <a:rPr lang="en-US" sz="1200" kern="1200" dirty="0" err="1" smtClean="0"/>
            <a:t>liệu</a:t>
          </a:r>
          <a:endParaRPr lang="en-US" sz="1200" kern="1200" dirty="0"/>
        </a:p>
      </dsp:txBody>
      <dsp:txXfrm>
        <a:off x="2137312" y="1831623"/>
        <a:ext cx="1046608" cy="649837"/>
      </dsp:txXfrm>
    </dsp:sp>
    <dsp:sp modelId="{0BF24356-1FCB-414C-842F-F686D6AD7A66}">
      <dsp:nvSpPr>
        <dsp:cNvPr id="0" name=""/>
        <dsp:cNvSpPr/>
      </dsp:nvSpPr>
      <dsp:spPr>
        <a:xfrm>
          <a:off x="3401" y="2703083"/>
          <a:ext cx="1087042" cy="690271"/>
        </a:xfrm>
        <a:prstGeom prst="roundRect">
          <a:avLst>
            <a:gd name="adj" fmla="val 10000"/>
          </a:avLst>
        </a:prstGeom>
        <a:solidFill>
          <a:schemeClr val="accent3">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sp>
    <dsp:sp modelId="{565185CB-2C0D-4651-A628-2B24266376AB}">
      <dsp:nvSpPr>
        <dsp:cNvPr id="0" name=""/>
        <dsp:cNvSpPr/>
      </dsp:nvSpPr>
      <dsp:spPr>
        <a:xfrm>
          <a:off x="124183" y="2817826"/>
          <a:ext cx="1087042" cy="690271"/>
        </a:xfrm>
        <a:prstGeom prst="roundRect">
          <a:avLst>
            <a:gd name="adj" fmla="val 10000"/>
          </a:avLst>
        </a:prstGeom>
        <a:solidFill>
          <a:schemeClr val="lt1">
            <a:alpha val="90000"/>
            <a:hueOff val="0"/>
            <a:satOff val="0"/>
            <a:lumOff val="0"/>
            <a:alphaOff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en-US" sz="1200" kern="1200" dirty="0" smtClean="0"/>
            <a:t>Manager</a:t>
          </a:r>
          <a:endParaRPr lang="en-US" sz="1200" kern="1200" dirty="0"/>
        </a:p>
      </dsp:txBody>
      <dsp:txXfrm>
        <a:off x="144400" y="2838043"/>
        <a:ext cx="1046608" cy="649837"/>
      </dsp:txXfrm>
    </dsp:sp>
    <dsp:sp modelId="{0B2C3B05-AE4C-40A8-997D-E8B32F08398A}">
      <dsp:nvSpPr>
        <dsp:cNvPr id="0" name=""/>
        <dsp:cNvSpPr/>
      </dsp:nvSpPr>
      <dsp:spPr>
        <a:xfrm>
          <a:off x="1332008" y="2703083"/>
          <a:ext cx="1087042" cy="690271"/>
        </a:xfrm>
        <a:prstGeom prst="roundRect">
          <a:avLst>
            <a:gd name="adj" fmla="val 10000"/>
          </a:avLst>
        </a:prstGeom>
        <a:solidFill>
          <a:schemeClr val="accent3">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sp>
    <dsp:sp modelId="{95F67F74-D2A4-4C27-92B0-60D7B5D4CC27}">
      <dsp:nvSpPr>
        <dsp:cNvPr id="0" name=""/>
        <dsp:cNvSpPr/>
      </dsp:nvSpPr>
      <dsp:spPr>
        <a:xfrm>
          <a:off x="1452791" y="2817826"/>
          <a:ext cx="1087042" cy="690271"/>
        </a:xfrm>
        <a:prstGeom prst="roundRect">
          <a:avLst>
            <a:gd name="adj" fmla="val 10000"/>
          </a:avLst>
        </a:prstGeom>
        <a:solidFill>
          <a:schemeClr val="lt1">
            <a:alpha val="90000"/>
            <a:hueOff val="0"/>
            <a:satOff val="0"/>
            <a:lumOff val="0"/>
            <a:alphaOff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en-US" sz="1200" kern="1200" dirty="0" err="1" smtClean="0"/>
            <a:t>IoTSystem</a:t>
          </a:r>
          <a:endParaRPr lang="en-US" sz="1200" kern="1200" dirty="0"/>
        </a:p>
      </dsp:txBody>
      <dsp:txXfrm>
        <a:off x="1473008" y="2838043"/>
        <a:ext cx="1046608" cy="649837"/>
      </dsp:txXfrm>
    </dsp:sp>
    <dsp:sp modelId="{1CE9A5FB-6ACC-429F-A9D5-1859FA1ABD5F}">
      <dsp:nvSpPr>
        <dsp:cNvPr id="0" name=""/>
        <dsp:cNvSpPr/>
      </dsp:nvSpPr>
      <dsp:spPr>
        <a:xfrm>
          <a:off x="2660616" y="2703083"/>
          <a:ext cx="1087042" cy="690271"/>
        </a:xfrm>
        <a:prstGeom prst="roundRect">
          <a:avLst>
            <a:gd name="adj" fmla="val 10000"/>
          </a:avLst>
        </a:prstGeom>
        <a:solidFill>
          <a:schemeClr val="accent3">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sp>
    <dsp:sp modelId="{2DF39392-7AC4-40C8-B938-F639E231F84F}">
      <dsp:nvSpPr>
        <dsp:cNvPr id="0" name=""/>
        <dsp:cNvSpPr/>
      </dsp:nvSpPr>
      <dsp:spPr>
        <a:xfrm>
          <a:off x="2781398" y="2817826"/>
          <a:ext cx="1087042" cy="690271"/>
        </a:xfrm>
        <a:prstGeom prst="roundRect">
          <a:avLst>
            <a:gd name="adj" fmla="val 10000"/>
          </a:avLst>
        </a:prstGeom>
        <a:solidFill>
          <a:schemeClr val="lt1">
            <a:alpha val="90000"/>
            <a:hueOff val="0"/>
            <a:satOff val="0"/>
            <a:lumOff val="0"/>
            <a:alphaOff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en-US" sz="1200" kern="1200" dirty="0" err="1" smtClean="0"/>
            <a:t>FirmwareOTA</a:t>
          </a:r>
          <a:endParaRPr lang="en-US" sz="1200" kern="1200" dirty="0"/>
        </a:p>
      </dsp:txBody>
      <dsp:txXfrm>
        <a:off x="2801615" y="2838043"/>
        <a:ext cx="1046608" cy="649837"/>
      </dsp:txXfrm>
    </dsp:sp>
    <dsp:sp modelId="{DBDD77F6-041B-4162-B839-093BE38DCC81}">
      <dsp:nvSpPr>
        <dsp:cNvPr id="0" name=""/>
        <dsp:cNvSpPr/>
      </dsp:nvSpPr>
      <dsp:spPr>
        <a:xfrm>
          <a:off x="3989223" y="2703083"/>
          <a:ext cx="1087042" cy="690271"/>
        </a:xfrm>
        <a:prstGeom prst="roundRect">
          <a:avLst>
            <a:gd name="adj" fmla="val 10000"/>
          </a:avLst>
        </a:prstGeom>
        <a:solidFill>
          <a:schemeClr val="accent3">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sp>
    <dsp:sp modelId="{FDDD5A46-B052-4BB6-94ED-91E1524841CB}">
      <dsp:nvSpPr>
        <dsp:cNvPr id="0" name=""/>
        <dsp:cNvSpPr/>
      </dsp:nvSpPr>
      <dsp:spPr>
        <a:xfrm>
          <a:off x="4110006" y="2817826"/>
          <a:ext cx="1087042" cy="690271"/>
        </a:xfrm>
        <a:prstGeom prst="roundRect">
          <a:avLst>
            <a:gd name="adj" fmla="val 10000"/>
          </a:avLst>
        </a:prstGeom>
        <a:solidFill>
          <a:schemeClr val="lt1">
            <a:alpha val="90000"/>
            <a:hueOff val="0"/>
            <a:satOff val="0"/>
            <a:lumOff val="0"/>
            <a:alphaOff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en-US" sz="1200" kern="1200" dirty="0" err="1" smtClean="0"/>
            <a:t>UpdateOTA</a:t>
          </a:r>
          <a:endParaRPr lang="en-US" sz="1200" kern="1200" dirty="0"/>
        </a:p>
      </dsp:txBody>
      <dsp:txXfrm>
        <a:off x="4130223" y="2838043"/>
        <a:ext cx="1046608" cy="649837"/>
      </dsp:txXfrm>
    </dsp:sp>
    <dsp:sp modelId="{4042E9D2-E215-41B5-B0C0-ECAB8A091A07}">
      <dsp:nvSpPr>
        <dsp:cNvPr id="0" name=""/>
        <dsp:cNvSpPr/>
      </dsp:nvSpPr>
      <dsp:spPr>
        <a:xfrm>
          <a:off x="7310742" y="1696663"/>
          <a:ext cx="1087042" cy="690271"/>
        </a:xfrm>
        <a:prstGeom prst="roundRect">
          <a:avLst>
            <a:gd name="adj" fmla="val 10000"/>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sp>
    <dsp:sp modelId="{83ED1A13-B088-4729-8A43-40722A056553}">
      <dsp:nvSpPr>
        <dsp:cNvPr id="0" name=""/>
        <dsp:cNvSpPr/>
      </dsp:nvSpPr>
      <dsp:spPr>
        <a:xfrm>
          <a:off x="7431524" y="1811406"/>
          <a:ext cx="1087042" cy="690271"/>
        </a:xfrm>
        <a:prstGeom prst="roundRect">
          <a:avLst>
            <a:gd name="adj" fmla="val 10000"/>
          </a:avLst>
        </a:prstGeom>
        <a:solidFill>
          <a:schemeClr val="lt1">
            <a:alpha val="90000"/>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en-US" sz="1200" kern="1200" dirty="0" smtClean="0"/>
            <a:t>Logic </a:t>
          </a:r>
        </a:p>
        <a:p>
          <a:pPr lvl="0" algn="ctr" defTabSz="533400">
            <a:lnSpc>
              <a:spcPct val="90000"/>
            </a:lnSpc>
            <a:spcBef>
              <a:spcPct val="0"/>
            </a:spcBef>
            <a:spcAft>
              <a:spcPct val="35000"/>
            </a:spcAft>
          </a:pPr>
          <a:r>
            <a:rPr lang="en-US" sz="1200" kern="1200" dirty="0" err="1" smtClean="0"/>
            <a:t>giao</a:t>
          </a:r>
          <a:r>
            <a:rPr lang="en-US" sz="1200" kern="1200" dirty="0" smtClean="0"/>
            <a:t> </a:t>
          </a:r>
          <a:r>
            <a:rPr lang="en-US" sz="1200" kern="1200" dirty="0" err="1" smtClean="0"/>
            <a:t>dịch</a:t>
          </a:r>
          <a:endParaRPr lang="en-US" sz="1200" kern="1200" dirty="0"/>
        </a:p>
      </dsp:txBody>
      <dsp:txXfrm>
        <a:off x="7451741" y="1831623"/>
        <a:ext cx="1046608" cy="649837"/>
      </dsp:txXfrm>
    </dsp:sp>
    <dsp:sp modelId="{CC67E13E-7D70-439B-A4FF-F13134469959}">
      <dsp:nvSpPr>
        <dsp:cNvPr id="0" name=""/>
        <dsp:cNvSpPr/>
      </dsp:nvSpPr>
      <dsp:spPr>
        <a:xfrm>
          <a:off x="5317831" y="2703083"/>
          <a:ext cx="1087042" cy="690271"/>
        </a:xfrm>
        <a:prstGeom prst="roundRect">
          <a:avLst>
            <a:gd name="adj" fmla="val 10000"/>
          </a:avLst>
        </a:prstGeom>
        <a:solidFill>
          <a:schemeClr val="accent3">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sp>
    <dsp:sp modelId="{8E22AE4C-2BCB-414C-ACFC-4FED1E4DB6FF}">
      <dsp:nvSpPr>
        <dsp:cNvPr id="0" name=""/>
        <dsp:cNvSpPr/>
      </dsp:nvSpPr>
      <dsp:spPr>
        <a:xfrm>
          <a:off x="5438613" y="2817826"/>
          <a:ext cx="1087042" cy="690271"/>
        </a:xfrm>
        <a:prstGeom prst="roundRect">
          <a:avLst>
            <a:gd name="adj" fmla="val 10000"/>
          </a:avLst>
        </a:prstGeom>
        <a:solidFill>
          <a:schemeClr val="lt1">
            <a:alpha val="90000"/>
            <a:hueOff val="0"/>
            <a:satOff val="0"/>
            <a:lumOff val="0"/>
            <a:alphaOff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en-US" sz="1200" kern="1200" dirty="0" smtClean="0"/>
            <a:t>Push</a:t>
          </a:r>
          <a:endParaRPr lang="en-US" sz="1200" kern="1200" dirty="0"/>
        </a:p>
      </dsp:txBody>
      <dsp:txXfrm>
        <a:off x="5458830" y="2838043"/>
        <a:ext cx="1046608" cy="649837"/>
      </dsp:txXfrm>
    </dsp:sp>
    <dsp:sp modelId="{C1C33181-38B0-40A5-AA58-91FA0E1F35A2}">
      <dsp:nvSpPr>
        <dsp:cNvPr id="0" name=""/>
        <dsp:cNvSpPr/>
      </dsp:nvSpPr>
      <dsp:spPr>
        <a:xfrm>
          <a:off x="6646438" y="2703083"/>
          <a:ext cx="1087042" cy="690271"/>
        </a:xfrm>
        <a:prstGeom prst="roundRect">
          <a:avLst>
            <a:gd name="adj" fmla="val 10000"/>
          </a:avLst>
        </a:prstGeom>
        <a:solidFill>
          <a:schemeClr val="accent3">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sp>
    <dsp:sp modelId="{C6F4AF21-9013-4156-9A4A-AE40A28F2224}">
      <dsp:nvSpPr>
        <dsp:cNvPr id="0" name=""/>
        <dsp:cNvSpPr/>
      </dsp:nvSpPr>
      <dsp:spPr>
        <a:xfrm>
          <a:off x="6767221" y="2817826"/>
          <a:ext cx="1087042" cy="690271"/>
        </a:xfrm>
        <a:prstGeom prst="roundRect">
          <a:avLst>
            <a:gd name="adj" fmla="val 10000"/>
          </a:avLst>
        </a:prstGeom>
        <a:solidFill>
          <a:schemeClr val="lt1">
            <a:alpha val="90000"/>
            <a:hueOff val="0"/>
            <a:satOff val="0"/>
            <a:lumOff val="0"/>
            <a:alphaOff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en-US" sz="1200" kern="1200" dirty="0" smtClean="0"/>
            <a:t>Verify</a:t>
          </a:r>
          <a:endParaRPr lang="en-US" sz="1200" kern="1200" dirty="0"/>
        </a:p>
      </dsp:txBody>
      <dsp:txXfrm>
        <a:off x="6787438" y="2838043"/>
        <a:ext cx="1046608" cy="649837"/>
      </dsp:txXfrm>
    </dsp:sp>
    <dsp:sp modelId="{83C68BCD-1904-44FE-94A3-425378FD942F}">
      <dsp:nvSpPr>
        <dsp:cNvPr id="0" name=""/>
        <dsp:cNvSpPr/>
      </dsp:nvSpPr>
      <dsp:spPr>
        <a:xfrm>
          <a:off x="7975046" y="2703083"/>
          <a:ext cx="1087042" cy="690271"/>
        </a:xfrm>
        <a:prstGeom prst="roundRect">
          <a:avLst>
            <a:gd name="adj" fmla="val 10000"/>
          </a:avLst>
        </a:prstGeom>
        <a:solidFill>
          <a:schemeClr val="accent3">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sp>
    <dsp:sp modelId="{5E35D820-A15A-4E3C-B30C-49E1611CD5B7}">
      <dsp:nvSpPr>
        <dsp:cNvPr id="0" name=""/>
        <dsp:cNvSpPr/>
      </dsp:nvSpPr>
      <dsp:spPr>
        <a:xfrm>
          <a:off x="8095828" y="2817826"/>
          <a:ext cx="1087042" cy="690271"/>
        </a:xfrm>
        <a:prstGeom prst="roundRect">
          <a:avLst>
            <a:gd name="adj" fmla="val 10000"/>
          </a:avLst>
        </a:prstGeom>
        <a:solidFill>
          <a:schemeClr val="lt1">
            <a:alpha val="90000"/>
            <a:hueOff val="0"/>
            <a:satOff val="0"/>
            <a:lumOff val="0"/>
            <a:alphaOff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en-US" sz="1200" kern="1200" dirty="0" smtClean="0"/>
            <a:t>Query</a:t>
          </a:r>
          <a:endParaRPr lang="en-US" sz="1200" kern="1200" dirty="0"/>
        </a:p>
      </dsp:txBody>
      <dsp:txXfrm>
        <a:off x="8116045" y="2838043"/>
        <a:ext cx="1046608" cy="649837"/>
      </dsp:txXfrm>
    </dsp:sp>
    <dsp:sp modelId="{886C32EF-9200-4EC6-89C2-71F05FFCCEAA}">
      <dsp:nvSpPr>
        <dsp:cNvPr id="0" name=""/>
        <dsp:cNvSpPr/>
      </dsp:nvSpPr>
      <dsp:spPr>
        <a:xfrm>
          <a:off x="9303653" y="2703083"/>
          <a:ext cx="1087042" cy="690271"/>
        </a:xfrm>
        <a:prstGeom prst="roundRect">
          <a:avLst>
            <a:gd name="adj" fmla="val 10000"/>
          </a:avLst>
        </a:prstGeom>
        <a:solidFill>
          <a:schemeClr val="accent3">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sp>
    <dsp:sp modelId="{1381CB8B-DB8C-4BC8-B2FD-E47034F2404A}">
      <dsp:nvSpPr>
        <dsp:cNvPr id="0" name=""/>
        <dsp:cNvSpPr/>
      </dsp:nvSpPr>
      <dsp:spPr>
        <a:xfrm>
          <a:off x="9424436" y="2817826"/>
          <a:ext cx="1087042" cy="690271"/>
        </a:xfrm>
        <a:prstGeom prst="roundRect">
          <a:avLst>
            <a:gd name="adj" fmla="val 10000"/>
          </a:avLst>
        </a:prstGeom>
        <a:solidFill>
          <a:schemeClr val="lt1">
            <a:alpha val="90000"/>
            <a:hueOff val="0"/>
            <a:satOff val="0"/>
            <a:lumOff val="0"/>
            <a:alphaOff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en-US" sz="1200" kern="1200" dirty="0" smtClean="0"/>
            <a:t>Other</a:t>
          </a:r>
          <a:endParaRPr lang="en-US" sz="1200" kern="1200" dirty="0"/>
        </a:p>
      </dsp:txBody>
      <dsp:txXfrm>
        <a:off x="9444653" y="2838043"/>
        <a:ext cx="1046608" cy="649837"/>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9E3563B-F6D8-4BE6-B384-702759B67FE8}">
      <dsp:nvSpPr>
        <dsp:cNvPr id="0" name=""/>
        <dsp:cNvSpPr/>
      </dsp:nvSpPr>
      <dsp:spPr>
        <a:xfrm>
          <a:off x="8385623" y="2406506"/>
          <a:ext cx="1418969" cy="337650"/>
        </a:xfrm>
        <a:custGeom>
          <a:avLst/>
          <a:gdLst/>
          <a:ahLst/>
          <a:cxnLst/>
          <a:rect l="0" t="0" r="0" b="0"/>
          <a:pathLst>
            <a:path>
              <a:moveTo>
                <a:pt x="0" y="0"/>
              </a:moveTo>
              <a:lnTo>
                <a:pt x="0" y="230098"/>
              </a:lnTo>
              <a:lnTo>
                <a:pt x="1418969" y="230098"/>
              </a:lnTo>
              <a:lnTo>
                <a:pt x="1418969" y="337650"/>
              </a:lnTo>
            </a:path>
          </a:pathLst>
        </a:custGeom>
        <a:noFill/>
        <a:ln w="25400" cap="flat"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3DA9AD2-8600-44D6-86A0-DE67DC481FAF}">
      <dsp:nvSpPr>
        <dsp:cNvPr id="0" name=""/>
        <dsp:cNvSpPr/>
      </dsp:nvSpPr>
      <dsp:spPr>
        <a:xfrm>
          <a:off x="8339903" y="2406506"/>
          <a:ext cx="91440" cy="337650"/>
        </a:xfrm>
        <a:custGeom>
          <a:avLst/>
          <a:gdLst/>
          <a:ahLst/>
          <a:cxnLst/>
          <a:rect l="0" t="0" r="0" b="0"/>
          <a:pathLst>
            <a:path>
              <a:moveTo>
                <a:pt x="45720" y="0"/>
              </a:moveTo>
              <a:lnTo>
                <a:pt x="45720" y="337650"/>
              </a:lnTo>
            </a:path>
          </a:pathLst>
        </a:custGeom>
        <a:noFill/>
        <a:ln w="25400" cap="flat"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89F0AB0-1CF0-4992-9B02-FD4628D59195}">
      <dsp:nvSpPr>
        <dsp:cNvPr id="0" name=""/>
        <dsp:cNvSpPr/>
      </dsp:nvSpPr>
      <dsp:spPr>
        <a:xfrm>
          <a:off x="6966653" y="2406506"/>
          <a:ext cx="1418969" cy="337650"/>
        </a:xfrm>
        <a:custGeom>
          <a:avLst/>
          <a:gdLst/>
          <a:ahLst/>
          <a:cxnLst/>
          <a:rect l="0" t="0" r="0" b="0"/>
          <a:pathLst>
            <a:path>
              <a:moveTo>
                <a:pt x="1418969" y="0"/>
              </a:moveTo>
              <a:lnTo>
                <a:pt x="1418969" y="230098"/>
              </a:lnTo>
              <a:lnTo>
                <a:pt x="0" y="230098"/>
              </a:lnTo>
              <a:lnTo>
                <a:pt x="0" y="337650"/>
              </a:lnTo>
            </a:path>
          </a:pathLst>
        </a:custGeom>
        <a:noFill/>
        <a:ln w="25400" cap="flat"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B8FAFCE-E6BA-4123-BAC2-D4F8B007E28C}">
      <dsp:nvSpPr>
        <dsp:cNvPr id="0" name=""/>
        <dsp:cNvSpPr/>
      </dsp:nvSpPr>
      <dsp:spPr>
        <a:xfrm>
          <a:off x="4483456" y="1331637"/>
          <a:ext cx="3902166" cy="337650"/>
        </a:xfrm>
        <a:custGeom>
          <a:avLst/>
          <a:gdLst/>
          <a:ahLst/>
          <a:cxnLst/>
          <a:rect l="0" t="0" r="0" b="0"/>
          <a:pathLst>
            <a:path>
              <a:moveTo>
                <a:pt x="0" y="0"/>
              </a:moveTo>
              <a:lnTo>
                <a:pt x="0" y="230098"/>
              </a:lnTo>
              <a:lnTo>
                <a:pt x="3902166" y="230098"/>
              </a:lnTo>
              <a:lnTo>
                <a:pt x="3902166" y="337650"/>
              </a:lnTo>
            </a:path>
          </a:pathLst>
        </a:custGeom>
        <a:noFill/>
        <a:ln w="25400"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2DEFAB3-B252-4E3A-9F87-DB380BD321F6}">
      <dsp:nvSpPr>
        <dsp:cNvPr id="0" name=""/>
        <dsp:cNvSpPr/>
      </dsp:nvSpPr>
      <dsp:spPr>
        <a:xfrm>
          <a:off x="3419229" y="2406506"/>
          <a:ext cx="2128454" cy="337650"/>
        </a:xfrm>
        <a:custGeom>
          <a:avLst/>
          <a:gdLst/>
          <a:ahLst/>
          <a:cxnLst/>
          <a:rect l="0" t="0" r="0" b="0"/>
          <a:pathLst>
            <a:path>
              <a:moveTo>
                <a:pt x="0" y="0"/>
              </a:moveTo>
              <a:lnTo>
                <a:pt x="0" y="230098"/>
              </a:lnTo>
              <a:lnTo>
                <a:pt x="2128454" y="230098"/>
              </a:lnTo>
              <a:lnTo>
                <a:pt x="2128454" y="337650"/>
              </a:lnTo>
            </a:path>
          </a:pathLst>
        </a:custGeom>
        <a:noFill/>
        <a:ln w="25400" cap="flat"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6918DDD-AE57-4641-A759-9B7EB52D45EB}">
      <dsp:nvSpPr>
        <dsp:cNvPr id="0" name=""/>
        <dsp:cNvSpPr/>
      </dsp:nvSpPr>
      <dsp:spPr>
        <a:xfrm>
          <a:off x="3419229" y="2406506"/>
          <a:ext cx="709484" cy="337650"/>
        </a:xfrm>
        <a:custGeom>
          <a:avLst/>
          <a:gdLst/>
          <a:ahLst/>
          <a:cxnLst/>
          <a:rect l="0" t="0" r="0" b="0"/>
          <a:pathLst>
            <a:path>
              <a:moveTo>
                <a:pt x="0" y="0"/>
              </a:moveTo>
              <a:lnTo>
                <a:pt x="0" y="230098"/>
              </a:lnTo>
              <a:lnTo>
                <a:pt x="709484" y="230098"/>
              </a:lnTo>
              <a:lnTo>
                <a:pt x="709484" y="337650"/>
              </a:lnTo>
            </a:path>
          </a:pathLst>
        </a:custGeom>
        <a:noFill/>
        <a:ln w="25400" cap="flat"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A3FE1F-9BCD-4DA9-BD57-AE2FA72BD3AE}">
      <dsp:nvSpPr>
        <dsp:cNvPr id="0" name=""/>
        <dsp:cNvSpPr/>
      </dsp:nvSpPr>
      <dsp:spPr>
        <a:xfrm>
          <a:off x="2709744" y="2406506"/>
          <a:ext cx="709484" cy="337650"/>
        </a:xfrm>
        <a:custGeom>
          <a:avLst/>
          <a:gdLst/>
          <a:ahLst/>
          <a:cxnLst/>
          <a:rect l="0" t="0" r="0" b="0"/>
          <a:pathLst>
            <a:path>
              <a:moveTo>
                <a:pt x="709484" y="0"/>
              </a:moveTo>
              <a:lnTo>
                <a:pt x="709484" y="230098"/>
              </a:lnTo>
              <a:lnTo>
                <a:pt x="0" y="230098"/>
              </a:lnTo>
              <a:lnTo>
                <a:pt x="0" y="337650"/>
              </a:lnTo>
            </a:path>
          </a:pathLst>
        </a:custGeom>
        <a:noFill/>
        <a:ln w="25400" cap="flat"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1C28C7A-6F37-4C88-A033-42A2445E4A7D}">
      <dsp:nvSpPr>
        <dsp:cNvPr id="0" name=""/>
        <dsp:cNvSpPr/>
      </dsp:nvSpPr>
      <dsp:spPr>
        <a:xfrm>
          <a:off x="1290774" y="2406506"/>
          <a:ext cx="2128454" cy="337650"/>
        </a:xfrm>
        <a:custGeom>
          <a:avLst/>
          <a:gdLst/>
          <a:ahLst/>
          <a:cxnLst/>
          <a:rect l="0" t="0" r="0" b="0"/>
          <a:pathLst>
            <a:path>
              <a:moveTo>
                <a:pt x="2128454" y="0"/>
              </a:moveTo>
              <a:lnTo>
                <a:pt x="2128454" y="230098"/>
              </a:lnTo>
              <a:lnTo>
                <a:pt x="0" y="230098"/>
              </a:lnTo>
              <a:lnTo>
                <a:pt x="0" y="337650"/>
              </a:lnTo>
            </a:path>
          </a:pathLst>
        </a:custGeom>
        <a:noFill/>
        <a:ln w="25400" cap="flat"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CABD391-F568-483F-A051-40F1F8AEB04B}">
      <dsp:nvSpPr>
        <dsp:cNvPr id="0" name=""/>
        <dsp:cNvSpPr/>
      </dsp:nvSpPr>
      <dsp:spPr>
        <a:xfrm>
          <a:off x="3419229" y="1331637"/>
          <a:ext cx="1064227" cy="337650"/>
        </a:xfrm>
        <a:custGeom>
          <a:avLst/>
          <a:gdLst/>
          <a:ahLst/>
          <a:cxnLst/>
          <a:rect l="0" t="0" r="0" b="0"/>
          <a:pathLst>
            <a:path>
              <a:moveTo>
                <a:pt x="1064227" y="0"/>
              </a:moveTo>
              <a:lnTo>
                <a:pt x="1064227" y="230098"/>
              </a:lnTo>
              <a:lnTo>
                <a:pt x="0" y="230098"/>
              </a:lnTo>
              <a:lnTo>
                <a:pt x="0" y="337650"/>
              </a:lnTo>
            </a:path>
          </a:pathLst>
        </a:custGeom>
        <a:noFill/>
        <a:ln w="25400"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9B48DAD-DAD9-4E4D-8E34-C1DED693A809}">
      <dsp:nvSpPr>
        <dsp:cNvPr id="0" name=""/>
        <dsp:cNvSpPr/>
      </dsp:nvSpPr>
      <dsp:spPr>
        <a:xfrm>
          <a:off x="2000259" y="1331637"/>
          <a:ext cx="2483196" cy="337650"/>
        </a:xfrm>
        <a:custGeom>
          <a:avLst/>
          <a:gdLst/>
          <a:ahLst/>
          <a:cxnLst/>
          <a:rect l="0" t="0" r="0" b="0"/>
          <a:pathLst>
            <a:path>
              <a:moveTo>
                <a:pt x="2483196" y="0"/>
              </a:moveTo>
              <a:lnTo>
                <a:pt x="2483196" y="230098"/>
              </a:lnTo>
              <a:lnTo>
                <a:pt x="0" y="230098"/>
              </a:lnTo>
              <a:lnTo>
                <a:pt x="0" y="337650"/>
              </a:lnTo>
            </a:path>
          </a:pathLst>
        </a:custGeom>
        <a:noFill/>
        <a:ln w="25400"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02E6994-7A61-4B16-BAF5-EADBD668AFB6}">
      <dsp:nvSpPr>
        <dsp:cNvPr id="0" name=""/>
        <dsp:cNvSpPr/>
      </dsp:nvSpPr>
      <dsp:spPr>
        <a:xfrm>
          <a:off x="581289" y="1331637"/>
          <a:ext cx="3902166" cy="337650"/>
        </a:xfrm>
        <a:custGeom>
          <a:avLst/>
          <a:gdLst/>
          <a:ahLst/>
          <a:cxnLst/>
          <a:rect l="0" t="0" r="0" b="0"/>
          <a:pathLst>
            <a:path>
              <a:moveTo>
                <a:pt x="3902166" y="0"/>
              </a:moveTo>
              <a:lnTo>
                <a:pt x="3902166" y="230098"/>
              </a:lnTo>
              <a:lnTo>
                <a:pt x="0" y="230098"/>
              </a:lnTo>
              <a:lnTo>
                <a:pt x="0" y="337650"/>
              </a:lnTo>
            </a:path>
          </a:pathLst>
        </a:custGeom>
        <a:noFill/>
        <a:ln w="25400"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8A2ED09-1B8F-40B8-9C17-FA96157F357C}">
      <dsp:nvSpPr>
        <dsp:cNvPr id="0" name=""/>
        <dsp:cNvSpPr/>
      </dsp:nvSpPr>
      <dsp:spPr>
        <a:xfrm>
          <a:off x="3902968" y="594418"/>
          <a:ext cx="1160975" cy="737219"/>
        </a:xfrm>
        <a:prstGeom prst="roundRect">
          <a:avLst>
            <a:gd name="adj" fmla="val 10000"/>
          </a:avLst>
        </a:prstGeom>
        <a:solidFill>
          <a:srgbClr val="42B5A6"/>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sp>
    <dsp:sp modelId="{167A2635-020C-48D2-871D-DD5237E61719}">
      <dsp:nvSpPr>
        <dsp:cNvPr id="0" name=""/>
        <dsp:cNvSpPr/>
      </dsp:nvSpPr>
      <dsp:spPr>
        <a:xfrm>
          <a:off x="4031966" y="716965"/>
          <a:ext cx="1160975" cy="737219"/>
        </a:xfrm>
        <a:prstGeom prst="roundRect">
          <a:avLst>
            <a:gd name="adj" fmla="val 10000"/>
          </a:avLst>
        </a:prstGeom>
        <a:solidFill>
          <a:schemeClr val="lt1">
            <a:alpha val="90000"/>
            <a:hueOff val="0"/>
            <a:satOff val="0"/>
            <a:lumOff val="0"/>
            <a:alphaOff val="0"/>
          </a:schemeClr>
        </a:solidFill>
        <a:ln w="25400" cap="flat" cmpd="sng" algn="ctr">
          <a:solidFill>
            <a:srgbClr val="42B5A6"/>
          </a:solidFill>
          <a:prstDash val="solid"/>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dirty="0" smtClean="0"/>
            <a:t>Vendor Service</a:t>
          </a:r>
          <a:endParaRPr lang="en-US" sz="1600" kern="1200" dirty="0"/>
        </a:p>
      </dsp:txBody>
      <dsp:txXfrm>
        <a:off x="4053558" y="738557"/>
        <a:ext cx="1117791" cy="694035"/>
      </dsp:txXfrm>
    </dsp:sp>
    <dsp:sp modelId="{1C4F9281-4CF5-475D-9947-80340110400F}">
      <dsp:nvSpPr>
        <dsp:cNvPr id="0" name=""/>
        <dsp:cNvSpPr/>
      </dsp:nvSpPr>
      <dsp:spPr>
        <a:xfrm>
          <a:off x="802" y="1669287"/>
          <a:ext cx="1160975" cy="737219"/>
        </a:xfrm>
        <a:prstGeom prst="roundRect">
          <a:avLst>
            <a:gd name="adj" fmla="val 10000"/>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sp>
    <dsp:sp modelId="{C7B29FD7-0468-4AF1-8A9D-5E714A8655D9}">
      <dsp:nvSpPr>
        <dsp:cNvPr id="0" name=""/>
        <dsp:cNvSpPr/>
      </dsp:nvSpPr>
      <dsp:spPr>
        <a:xfrm>
          <a:off x="129799" y="1791835"/>
          <a:ext cx="1160975" cy="737219"/>
        </a:xfrm>
        <a:prstGeom prst="roundRect">
          <a:avLst>
            <a:gd name="adj" fmla="val 10000"/>
          </a:avLst>
        </a:prstGeom>
        <a:solidFill>
          <a:schemeClr val="lt1">
            <a:alpha val="90000"/>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lvl="0" algn="ctr" defTabSz="711200">
            <a:lnSpc>
              <a:spcPct val="150000"/>
            </a:lnSpc>
            <a:spcBef>
              <a:spcPct val="0"/>
            </a:spcBef>
            <a:spcAft>
              <a:spcPct val="35000"/>
            </a:spcAft>
          </a:pPr>
          <a:r>
            <a:rPr lang="en-US" sz="1600" kern="1200" dirty="0" smtClean="0"/>
            <a:t>Wallet</a:t>
          </a:r>
          <a:endParaRPr lang="en-US" sz="1600" kern="1200" dirty="0"/>
        </a:p>
      </dsp:txBody>
      <dsp:txXfrm>
        <a:off x="151391" y="1813427"/>
        <a:ext cx="1117791" cy="694035"/>
      </dsp:txXfrm>
    </dsp:sp>
    <dsp:sp modelId="{4042E9D2-E215-41B5-B0C0-ECAB8A091A07}">
      <dsp:nvSpPr>
        <dsp:cNvPr id="0" name=""/>
        <dsp:cNvSpPr/>
      </dsp:nvSpPr>
      <dsp:spPr>
        <a:xfrm>
          <a:off x="1419771" y="1669287"/>
          <a:ext cx="1160975" cy="737219"/>
        </a:xfrm>
        <a:prstGeom prst="roundRect">
          <a:avLst>
            <a:gd name="adj" fmla="val 10000"/>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sp>
    <dsp:sp modelId="{83ED1A13-B088-4729-8A43-40722A056553}">
      <dsp:nvSpPr>
        <dsp:cNvPr id="0" name=""/>
        <dsp:cNvSpPr/>
      </dsp:nvSpPr>
      <dsp:spPr>
        <a:xfrm>
          <a:off x="1548769" y="1791835"/>
          <a:ext cx="1160975" cy="737219"/>
        </a:xfrm>
        <a:prstGeom prst="roundRect">
          <a:avLst>
            <a:gd name="adj" fmla="val 10000"/>
          </a:avLst>
        </a:prstGeom>
        <a:solidFill>
          <a:schemeClr val="lt1">
            <a:alpha val="90000"/>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dirty="0" smtClean="0"/>
            <a:t>Network</a:t>
          </a:r>
          <a:endParaRPr lang="en-US" sz="1600" kern="1200" dirty="0"/>
        </a:p>
      </dsp:txBody>
      <dsp:txXfrm>
        <a:off x="1570361" y="1813427"/>
        <a:ext cx="1117791" cy="694035"/>
      </dsp:txXfrm>
    </dsp:sp>
    <dsp:sp modelId="{208BA2EA-A153-41DB-AAD3-08E5DE22A620}">
      <dsp:nvSpPr>
        <dsp:cNvPr id="0" name=""/>
        <dsp:cNvSpPr/>
      </dsp:nvSpPr>
      <dsp:spPr>
        <a:xfrm>
          <a:off x="2838741" y="1669287"/>
          <a:ext cx="1160975" cy="737219"/>
        </a:xfrm>
        <a:prstGeom prst="roundRect">
          <a:avLst>
            <a:gd name="adj" fmla="val 10000"/>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sp>
    <dsp:sp modelId="{12DB9480-6566-4E78-AFDD-DEDF063FB108}">
      <dsp:nvSpPr>
        <dsp:cNvPr id="0" name=""/>
        <dsp:cNvSpPr/>
      </dsp:nvSpPr>
      <dsp:spPr>
        <a:xfrm>
          <a:off x="2967738" y="1791835"/>
          <a:ext cx="1160975" cy="737219"/>
        </a:xfrm>
        <a:prstGeom prst="roundRect">
          <a:avLst>
            <a:gd name="adj" fmla="val 10000"/>
          </a:avLst>
        </a:prstGeom>
        <a:solidFill>
          <a:schemeClr val="lt1">
            <a:alpha val="90000"/>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dirty="0" smtClean="0"/>
            <a:t>Controllers</a:t>
          </a:r>
          <a:endParaRPr lang="en-US" sz="1600" kern="1200" dirty="0"/>
        </a:p>
      </dsp:txBody>
      <dsp:txXfrm>
        <a:off x="2989330" y="1813427"/>
        <a:ext cx="1117791" cy="694035"/>
      </dsp:txXfrm>
    </dsp:sp>
    <dsp:sp modelId="{C1C33181-38B0-40A5-AA58-91FA0E1F35A2}">
      <dsp:nvSpPr>
        <dsp:cNvPr id="0" name=""/>
        <dsp:cNvSpPr/>
      </dsp:nvSpPr>
      <dsp:spPr>
        <a:xfrm>
          <a:off x="710287" y="2744157"/>
          <a:ext cx="1160975" cy="737219"/>
        </a:xfrm>
        <a:prstGeom prst="roundRect">
          <a:avLst>
            <a:gd name="adj" fmla="val 10000"/>
          </a:avLst>
        </a:prstGeom>
        <a:solidFill>
          <a:schemeClr val="accent3">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sp>
    <dsp:sp modelId="{C6F4AF21-9013-4156-9A4A-AE40A28F2224}">
      <dsp:nvSpPr>
        <dsp:cNvPr id="0" name=""/>
        <dsp:cNvSpPr/>
      </dsp:nvSpPr>
      <dsp:spPr>
        <a:xfrm>
          <a:off x="839284" y="2866704"/>
          <a:ext cx="1160975" cy="737219"/>
        </a:xfrm>
        <a:prstGeom prst="roundRect">
          <a:avLst>
            <a:gd name="adj" fmla="val 10000"/>
          </a:avLst>
        </a:prstGeom>
        <a:solidFill>
          <a:schemeClr val="lt1">
            <a:alpha val="90000"/>
            <a:hueOff val="0"/>
            <a:satOff val="0"/>
            <a:lumOff val="0"/>
            <a:alphaOff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dirty="0" smtClean="0"/>
            <a:t>Login</a:t>
          </a:r>
          <a:endParaRPr lang="en-US" sz="1600" kern="1200" dirty="0"/>
        </a:p>
      </dsp:txBody>
      <dsp:txXfrm>
        <a:off x="860876" y="2888296"/>
        <a:ext cx="1117791" cy="694035"/>
      </dsp:txXfrm>
    </dsp:sp>
    <dsp:sp modelId="{83C68BCD-1904-44FE-94A3-425378FD942F}">
      <dsp:nvSpPr>
        <dsp:cNvPr id="0" name=""/>
        <dsp:cNvSpPr/>
      </dsp:nvSpPr>
      <dsp:spPr>
        <a:xfrm>
          <a:off x="2129256" y="2744157"/>
          <a:ext cx="1160975" cy="737219"/>
        </a:xfrm>
        <a:prstGeom prst="roundRect">
          <a:avLst>
            <a:gd name="adj" fmla="val 10000"/>
          </a:avLst>
        </a:prstGeom>
        <a:solidFill>
          <a:schemeClr val="accent3">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sp>
    <dsp:sp modelId="{5E35D820-A15A-4E3C-B30C-49E1611CD5B7}">
      <dsp:nvSpPr>
        <dsp:cNvPr id="0" name=""/>
        <dsp:cNvSpPr/>
      </dsp:nvSpPr>
      <dsp:spPr>
        <a:xfrm>
          <a:off x="2258254" y="2866704"/>
          <a:ext cx="1160975" cy="737219"/>
        </a:xfrm>
        <a:prstGeom prst="roundRect">
          <a:avLst>
            <a:gd name="adj" fmla="val 10000"/>
          </a:avLst>
        </a:prstGeom>
        <a:solidFill>
          <a:schemeClr val="lt1">
            <a:alpha val="90000"/>
            <a:hueOff val="0"/>
            <a:satOff val="0"/>
            <a:lumOff val="0"/>
            <a:alphaOff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dirty="0" smtClean="0"/>
            <a:t>Push</a:t>
          </a:r>
          <a:endParaRPr lang="en-US" sz="1600" kern="1200" dirty="0"/>
        </a:p>
      </dsp:txBody>
      <dsp:txXfrm>
        <a:off x="2279846" y="2888296"/>
        <a:ext cx="1117791" cy="694035"/>
      </dsp:txXfrm>
    </dsp:sp>
    <dsp:sp modelId="{886C32EF-9200-4EC6-89C2-71F05FFCCEAA}">
      <dsp:nvSpPr>
        <dsp:cNvPr id="0" name=""/>
        <dsp:cNvSpPr/>
      </dsp:nvSpPr>
      <dsp:spPr>
        <a:xfrm>
          <a:off x="3548226" y="2744157"/>
          <a:ext cx="1160975" cy="737219"/>
        </a:xfrm>
        <a:prstGeom prst="roundRect">
          <a:avLst>
            <a:gd name="adj" fmla="val 10000"/>
          </a:avLst>
        </a:prstGeom>
        <a:solidFill>
          <a:schemeClr val="accent3">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sp>
    <dsp:sp modelId="{1381CB8B-DB8C-4BC8-B2FD-E47034F2404A}">
      <dsp:nvSpPr>
        <dsp:cNvPr id="0" name=""/>
        <dsp:cNvSpPr/>
      </dsp:nvSpPr>
      <dsp:spPr>
        <a:xfrm>
          <a:off x="3677223" y="2866704"/>
          <a:ext cx="1160975" cy="737219"/>
        </a:xfrm>
        <a:prstGeom prst="roundRect">
          <a:avLst>
            <a:gd name="adj" fmla="val 10000"/>
          </a:avLst>
        </a:prstGeom>
        <a:solidFill>
          <a:schemeClr val="lt1">
            <a:alpha val="90000"/>
            <a:hueOff val="0"/>
            <a:satOff val="0"/>
            <a:lumOff val="0"/>
            <a:alphaOff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dirty="0" smtClean="0"/>
            <a:t>Download</a:t>
          </a:r>
          <a:endParaRPr lang="en-US" sz="1600" kern="1200" dirty="0"/>
        </a:p>
      </dsp:txBody>
      <dsp:txXfrm>
        <a:off x="3698815" y="2888296"/>
        <a:ext cx="1117791" cy="694035"/>
      </dsp:txXfrm>
    </dsp:sp>
    <dsp:sp modelId="{50207A65-E815-4E42-A419-B04B05629288}">
      <dsp:nvSpPr>
        <dsp:cNvPr id="0" name=""/>
        <dsp:cNvSpPr/>
      </dsp:nvSpPr>
      <dsp:spPr>
        <a:xfrm>
          <a:off x="4967196" y="2744157"/>
          <a:ext cx="1160975" cy="737219"/>
        </a:xfrm>
        <a:prstGeom prst="roundRect">
          <a:avLst>
            <a:gd name="adj" fmla="val 10000"/>
          </a:avLst>
        </a:prstGeom>
        <a:solidFill>
          <a:schemeClr val="accent3">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sp>
    <dsp:sp modelId="{AD009622-FD85-476D-82B7-7A8BD5B163E3}">
      <dsp:nvSpPr>
        <dsp:cNvPr id="0" name=""/>
        <dsp:cNvSpPr/>
      </dsp:nvSpPr>
      <dsp:spPr>
        <a:xfrm>
          <a:off x="5096193" y="2866704"/>
          <a:ext cx="1160975" cy="737219"/>
        </a:xfrm>
        <a:prstGeom prst="roundRect">
          <a:avLst>
            <a:gd name="adj" fmla="val 10000"/>
          </a:avLst>
        </a:prstGeom>
        <a:solidFill>
          <a:schemeClr val="lt1">
            <a:alpha val="90000"/>
            <a:hueOff val="0"/>
            <a:satOff val="0"/>
            <a:lumOff val="0"/>
            <a:alphaOff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dirty="0" smtClean="0"/>
            <a:t>Handle Require</a:t>
          </a:r>
          <a:endParaRPr lang="en-US" sz="1600" kern="1200" dirty="0"/>
        </a:p>
      </dsp:txBody>
      <dsp:txXfrm>
        <a:off x="5117785" y="2888296"/>
        <a:ext cx="1117791" cy="694035"/>
      </dsp:txXfrm>
    </dsp:sp>
    <dsp:sp modelId="{62FEB483-3432-48D7-8E53-FF6C19ACB3B0}">
      <dsp:nvSpPr>
        <dsp:cNvPr id="0" name=""/>
        <dsp:cNvSpPr/>
      </dsp:nvSpPr>
      <dsp:spPr>
        <a:xfrm>
          <a:off x="7805135" y="1669287"/>
          <a:ext cx="1160975" cy="737219"/>
        </a:xfrm>
        <a:prstGeom prst="roundRect">
          <a:avLst>
            <a:gd name="adj" fmla="val 10000"/>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sp>
    <dsp:sp modelId="{9A3ED08E-F8A7-41E2-BF7A-D3132BF074F6}">
      <dsp:nvSpPr>
        <dsp:cNvPr id="0" name=""/>
        <dsp:cNvSpPr/>
      </dsp:nvSpPr>
      <dsp:spPr>
        <a:xfrm>
          <a:off x="7934132" y="1791835"/>
          <a:ext cx="1160975" cy="737219"/>
        </a:xfrm>
        <a:prstGeom prst="roundRect">
          <a:avLst>
            <a:gd name="adj" fmla="val 10000"/>
          </a:avLst>
        </a:prstGeom>
        <a:solidFill>
          <a:schemeClr val="lt1">
            <a:alpha val="90000"/>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dirty="0" smtClean="0"/>
            <a:t>Views</a:t>
          </a:r>
          <a:endParaRPr lang="en-US" sz="1600" kern="1200" dirty="0"/>
        </a:p>
      </dsp:txBody>
      <dsp:txXfrm>
        <a:off x="7955724" y="1813427"/>
        <a:ext cx="1117791" cy="694035"/>
      </dsp:txXfrm>
    </dsp:sp>
    <dsp:sp modelId="{BF87543E-95D5-4055-896B-B7BBB3FEE275}">
      <dsp:nvSpPr>
        <dsp:cNvPr id="0" name=""/>
        <dsp:cNvSpPr/>
      </dsp:nvSpPr>
      <dsp:spPr>
        <a:xfrm>
          <a:off x="6386165" y="2744157"/>
          <a:ext cx="1160975" cy="737219"/>
        </a:xfrm>
        <a:prstGeom prst="roundRect">
          <a:avLst>
            <a:gd name="adj" fmla="val 10000"/>
          </a:avLst>
        </a:prstGeom>
        <a:solidFill>
          <a:schemeClr val="accent3">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sp>
    <dsp:sp modelId="{92CB54EE-404D-4F7F-8E1B-3A646D2BE8EE}">
      <dsp:nvSpPr>
        <dsp:cNvPr id="0" name=""/>
        <dsp:cNvSpPr/>
      </dsp:nvSpPr>
      <dsp:spPr>
        <a:xfrm>
          <a:off x="6515163" y="2866704"/>
          <a:ext cx="1160975" cy="737219"/>
        </a:xfrm>
        <a:prstGeom prst="roundRect">
          <a:avLst>
            <a:gd name="adj" fmla="val 10000"/>
          </a:avLst>
        </a:prstGeom>
        <a:solidFill>
          <a:schemeClr val="lt1">
            <a:alpha val="90000"/>
            <a:hueOff val="0"/>
            <a:satOff val="0"/>
            <a:lumOff val="0"/>
            <a:alphaOff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dirty="0" smtClean="0"/>
            <a:t>Login</a:t>
          </a:r>
          <a:endParaRPr lang="en-US" sz="1600" kern="1200" dirty="0"/>
        </a:p>
      </dsp:txBody>
      <dsp:txXfrm>
        <a:off x="6536755" y="2888296"/>
        <a:ext cx="1117791" cy="694035"/>
      </dsp:txXfrm>
    </dsp:sp>
    <dsp:sp modelId="{5C9F6550-2FA1-47F9-A900-5B92575081C2}">
      <dsp:nvSpPr>
        <dsp:cNvPr id="0" name=""/>
        <dsp:cNvSpPr/>
      </dsp:nvSpPr>
      <dsp:spPr>
        <a:xfrm>
          <a:off x="7805135" y="2744157"/>
          <a:ext cx="1160975" cy="737219"/>
        </a:xfrm>
        <a:prstGeom prst="roundRect">
          <a:avLst>
            <a:gd name="adj" fmla="val 10000"/>
          </a:avLst>
        </a:prstGeom>
        <a:solidFill>
          <a:schemeClr val="accent3">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sp>
    <dsp:sp modelId="{1DF2C3ED-1205-4A95-85B7-9CAF6CE9FD32}">
      <dsp:nvSpPr>
        <dsp:cNvPr id="0" name=""/>
        <dsp:cNvSpPr/>
      </dsp:nvSpPr>
      <dsp:spPr>
        <a:xfrm>
          <a:off x="7934132" y="2866704"/>
          <a:ext cx="1160975" cy="737219"/>
        </a:xfrm>
        <a:prstGeom prst="roundRect">
          <a:avLst>
            <a:gd name="adj" fmla="val 10000"/>
          </a:avLst>
        </a:prstGeom>
        <a:solidFill>
          <a:schemeClr val="lt1">
            <a:alpha val="90000"/>
            <a:hueOff val="0"/>
            <a:satOff val="0"/>
            <a:lumOff val="0"/>
            <a:alphaOff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dirty="0" err="1" smtClean="0"/>
            <a:t>Signin</a:t>
          </a:r>
          <a:endParaRPr lang="en-US" sz="1600" kern="1200" dirty="0"/>
        </a:p>
      </dsp:txBody>
      <dsp:txXfrm>
        <a:off x="7955724" y="2888296"/>
        <a:ext cx="1117791" cy="694035"/>
      </dsp:txXfrm>
    </dsp:sp>
    <dsp:sp modelId="{8051D9B0-47F7-438F-B5CE-58F68C8F956B}">
      <dsp:nvSpPr>
        <dsp:cNvPr id="0" name=""/>
        <dsp:cNvSpPr/>
      </dsp:nvSpPr>
      <dsp:spPr>
        <a:xfrm>
          <a:off x="9224105" y="2744157"/>
          <a:ext cx="1160975" cy="737219"/>
        </a:xfrm>
        <a:prstGeom prst="roundRect">
          <a:avLst>
            <a:gd name="adj" fmla="val 10000"/>
          </a:avLst>
        </a:prstGeom>
        <a:solidFill>
          <a:schemeClr val="accent3">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sp>
    <dsp:sp modelId="{21B14FFF-95E2-439E-BBA0-CB5436DA22A3}">
      <dsp:nvSpPr>
        <dsp:cNvPr id="0" name=""/>
        <dsp:cNvSpPr/>
      </dsp:nvSpPr>
      <dsp:spPr>
        <a:xfrm>
          <a:off x="9353102" y="2866704"/>
          <a:ext cx="1160975" cy="737219"/>
        </a:xfrm>
        <a:prstGeom prst="roundRect">
          <a:avLst>
            <a:gd name="adj" fmla="val 10000"/>
          </a:avLst>
        </a:prstGeom>
        <a:solidFill>
          <a:schemeClr val="lt1">
            <a:alpha val="90000"/>
            <a:hueOff val="0"/>
            <a:satOff val="0"/>
            <a:lumOff val="0"/>
            <a:alphaOff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dirty="0" smtClean="0"/>
            <a:t>Home</a:t>
          </a:r>
          <a:endParaRPr lang="en-US" sz="1600" kern="1200" dirty="0"/>
        </a:p>
      </dsp:txBody>
      <dsp:txXfrm>
        <a:off x="9374694" y="2888296"/>
        <a:ext cx="1117791" cy="694035"/>
      </dsp:txXfrm>
    </dsp:sp>
  </dsp:spTree>
</dsp:drawing>
</file>

<file path=ppt/diagrams/layout1.xml><?xml version="1.0" encoding="utf-8"?>
<dgm:layoutDef xmlns:dgm="http://schemas.openxmlformats.org/drawingml/2006/diagram" xmlns:a="http://schemas.openxmlformats.org/drawingml/2006/main" uniqueId="urn:microsoft.com/office/officeart/2005/8/layout/arrow2">
  <dgm:title val=""/>
  <dgm:desc val=""/>
  <dgm:catLst>
    <dgm:cat type="process" pri="2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arrowDiagram">
    <dgm:varLst>
      <dgm:chMax val="5"/>
      <dgm:dir/>
      <dgm:resizeHandles val="exact"/>
    </dgm:varLst>
    <dgm:alg type="composite">
      <dgm:param type="ar" val="1.6"/>
    </dgm:alg>
    <dgm:shape xmlns:r="http://schemas.openxmlformats.org/officeDocument/2006/relationships" r:blip="">
      <dgm:adjLst/>
    </dgm:shape>
    <dgm:presOf/>
    <dgm:constrLst>
      <dgm:constr type="l" for="ch" forName="arrow"/>
      <dgm:constr type="t" for="ch" forName="arrow"/>
      <dgm:constr type="w" for="ch" forName="arrow" refType="w"/>
      <dgm:constr type="h" for="ch" forName="arrow" refType="h"/>
      <dgm:constr type="ctrX" for="ch" forName="arrowDiagram1" refType="w" fact="0.5"/>
      <dgm:constr type="ctrY" for="ch" forName="arrowDiagram1" refType="h" fact="0.5"/>
      <dgm:constr type="w" for="ch" forName="arrowDiagram1" refType="w"/>
      <dgm:constr type="h" for="ch" forName="arrowDiagram1" refType="h"/>
      <dgm:constr type="ctrX" for="ch" forName="arrowDiagram2" refType="w" fact="0.5"/>
      <dgm:constr type="ctrY" for="ch" forName="arrowDiagram2" refType="h" fact="0.5"/>
      <dgm:constr type="w" for="ch" forName="arrowDiagram2" refType="w"/>
      <dgm:constr type="h" for="ch" forName="arrowDiagram2" refType="h"/>
      <dgm:constr type="ctrX" for="ch" forName="arrowDiagram3" refType="w" fact="0.5"/>
      <dgm:constr type="ctrY" for="ch" forName="arrowDiagram3" refType="h" fact="0.5"/>
      <dgm:constr type="w" for="ch" forName="arrowDiagram3" refType="w"/>
      <dgm:constr type="h" for="ch" forName="arrowDiagram3" refType="h"/>
      <dgm:constr type="ctrX" for="ch" forName="arrowDiagram4" refType="w" fact="0.5"/>
      <dgm:constr type="ctrY" for="ch" forName="arrowDiagram4" refType="h" fact="0.5"/>
      <dgm:constr type="w" for="ch" forName="arrowDiagram4" refType="w"/>
      <dgm:constr type="h" for="ch" forName="arrowDiagram4" refType="h"/>
      <dgm:constr type="ctrX" for="ch" forName="arrowDiagram5" refType="w" fact="0.5"/>
      <dgm:constr type="ctrY" for="ch" forName="arrowDiagram5" refType="h" fact="0.5"/>
      <dgm:constr type="w" for="ch" forName="arrowDiagram5" refType="w"/>
      <dgm:constr type="h" for="ch" forName="arrowDiagram5" refType="h"/>
    </dgm:constrLst>
    <dgm:ruleLst/>
    <dgm:choose name="Name0">
      <dgm:if name="Name1" axis="ch" ptType="node" func="cnt" op="gte" val="1">
        <dgm:layoutNode name="arrow" styleLbl="bgShp">
          <dgm:alg type="sp"/>
          <dgm:shape xmlns:r="http://schemas.openxmlformats.org/officeDocument/2006/relationships" type="swooshArrow" r:blip="">
            <dgm:adjLst>
              <dgm:adj idx="2" val="0.25"/>
            </dgm:adjLst>
          </dgm:shape>
          <dgm:presOf/>
          <dgm:constrLst/>
          <dgm:ruleLst/>
        </dgm:layoutNode>
        <dgm:choose name="Name2">
          <dgm:if name="Name3" axis="ch" ptType="node" func="cnt" op="lt" val="1"/>
          <dgm:if name="Name4" axis="ch" ptType="node" func="cnt" op="equ" val="1">
            <dgm:layoutNode name="arrowDiagram1">
              <dgm:varLst>
                <dgm:bulletEnabled val="1"/>
              </dgm:varLst>
              <dgm:alg type="composite">
                <dgm:param type="vertAlign" val="none"/>
                <dgm:param type="horzAlign" val="none"/>
              </dgm:alg>
              <dgm:shape xmlns:r="http://schemas.openxmlformats.org/officeDocument/2006/relationships" r:blip="">
                <dgm:adjLst/>
              </dgm:shape>
              <dgm:presOf/>
              <dgm:constrLst>
                <dgm:constr type="ctrX" for="ch" forName="bullet1" refType="w" fact="0.8"/>
                <dgm:constr type="ctrY" for="ch" forName="bullet1" refType="h" fact="0.262"/>
                <dgm:constr type="w" for="ch" forName="bullet1" refType="w" fact="0.074"/>
                <dgm:constr type="h" for="ch" forName="bullet1" refType="w" refFor="ch" refForName="bullet1"/>
                <dgm:constr type="r" for="ch" forName="textBox1" refType="ctrX" refFor="ch" refForName="bullet1"/>
                <dgm:constr type="t" for="ch" forName="textBox1" refType="ctrY" refFor="ch" refForName="bullet1"/>
                <dgm:constr type="w" for="ch" forName="textBox1" refType="w" fact="0.4"/>
                <dgm:constr type="h" for="ch" forName="textBox1" refType="h" fact="0.738"/>
                <dgm:constr type="userA" refType="h" refFor="ch" refForName="bullet1" fact="0.53"/>
                <dgm:constr type="rMarg" for="ch" forName="textBox1" refType="userA" fact="2.834"/>
                <dgm:constr type="primFontSz" for="ch" ptType="node" op="equ" val="65"/>
              </dgm:constrLst>
              <dgm:ruleLst/>
              <dgm:forEach name="Name5" axis="ch" ptType="node" cnt="1">
                <dgm:layoutNode name="bullet1" styleLbl="node1">
                  <dgm:alg type="sp"/>
                  <dgm:shape xmlns:r="http://schemas.openxmlformats.org/officeDocument/2006/relationships" type="ellipse" r:blip="">
                    <dgm:adjLst/>
                  </dgm:shape>
                  <dgm:presOf/>
                  <dgm:constrLst/>
                  <dgm:ruleLst/>
                </dgm:layoutNode>
                <dgm:layoutNode name="textBox1" styleLbl="revTx">
                  <dgm:varLst>
                    <dgm:bulletEnabled val="1"/>
                  </dgm:varLst>
                  <dgm:alg type="tx">
                    <dgm:param type="txAnchorVert" val="t"/>
                    <dgm:param type="parTxLTRAlign" val="r"/>
                    <dgm:param type="parTxRTLAlign" val="r"/>
                  </dgm:alg>
                  <dgm:shape xmlns:r="http://schemas.openxmlformats.org/officeDocument/2006/relationships" type="round2DiagRect" r:blip="">
                    <dgm:adjLst/>
                  </dgm:shape>
                  <dgm:presOf axis="desOrSelf" ptType="node"/>
                  <dgm:constrLst>
                    <dgm:constr type="lMarg"/>
                    <dgm:constr type="tMarg"/>
                    <dgm:constr type="bMarg"/>
                  </dgm:constrLst>
                  <dgm:ruleLst>
                    <dgm:rule type="primFontSz" val="5" fact="NaN" max="NaN"/>
                  </dgm:ruleLst>
                </dgm:layoutNode>
              </dgm:forEach>
            </dgm:layoutNode>
          </dgm:if>
          <dgm:if name="Name6" axis="ch" ptType="node" func="cnt" op="equ" val="2">
            <dgm:layoutNode name="arrowDiagram2">
              <dgm:alg type="composite">
                <dgm:param type="vertAlign" val="none"/>
                <dgm:param type="horzAlign" val="none"/>
              </dgm:alg>
              <dgm:shape xmlns:r="http://schemas.openxmlformats.org/officeDocument/2006/relationships" r:blip="">
                <dgm:adjLst/>
              </dgm:shape>
              <dgm:presOf/>
              <dgm:choose name="Name7">
                <dgm:if name="Name8" func="var" arg="dir" op="equ" val="norm">
                  <dgm:constrLst>
                    <dgm:constr type="ctrX" for="ch" forName="bullet2a" refType="w" fact="0.25"/>
                    <dgm:constr type="ctrY" for="ch" forName="bullet2a" refType="h" fact="0.573"/>
                    <dgm:constr type="w" for="ch" forName="bullet2a" refType="w" fact="0.035"/>
                    <dgm:constr type="h" for="ch" forName="bullet2a" refType="w" refFor="ch" refForName="bullet2a"/>
                    <dgm:constr type="l" for="ch" forName="textBox2a" refType="ctrX" refFor="ch" refForName="bullet2a"/>
                    <dgm:constr type="t" for="ch" forName="textBox2a" refType="ctrY" refFor="ch" refForName="bullet2a"/>
                    <dgm:constr type="w" for="ch" forName="textBox2a" refType="w" fact="0.325"/>
                    <dgm:constr type="h" for="ch" forName="textBox2a" refType="h" fact="0.427"/>
                    <dgm:constr type="userA" refType="h" refFor="ch" refForName="bullet2a" fact="0.53"/>
                    <dgm:constr type="lMarg" for="ch" forName="textBox2a" refType="userA" fact="2.834"/>
                    <dgm:constr type="ctrX" for="ch" forName="bullet2b" refType="w" fact="0.585"/>
                    <dgm:constr type="ctrY" for="ch" forName="bullet2b" refType="h" fact="0.338"/>
                    <dgm:constr type="w" for="ch" forName="bullet2b" refType="w" fact="0.06"/>
                    <dgm:constr type="h" for="ch" forName="bullet2b" refType="w" refFor="ch" refForName="bullet2b"/>
                    <dgm:constr type="l" for="ch" forName="textBox2b" refType="ctrX" refFor="ch" refForName="bullet2b"/>
                    <dgm:constr type="t" for="ch" forName="textBox2b" refType="ctrY" refFor="ch" refForName="bullet2b"/>
                    <dgm:constr type="w" for="ch" forName="textBox2b" refType="w" fact="0.325"/>
                    <dgm:constr type="h" for="ch" forName="textBox2b" refType="h" fact="0.662"/>
                    <dgm:constr type="userB" refType="h" refFor="ch" refForName="bullet2b" fact="0.53"/>
                    <dgm:constr type="lMarg" for="ch" forName="textBox2b" refType="userB" fact="2.834"/>
                    <dgm:constr type="primFontSz" for="ch" ptType="node" op="equ" val="65"/>
                  </dgm:constrLst>
                </dgm:if>
                <dgm:else name="Name9">
                  <dgm:constrLst>
                    <dgm:constr type="ctrX" for="ch" forName="bullet2a" refType="w" fact="0.25"/>
                    <dgm:constr type="ctrY" for="ch" forName="bullet2a" refType="h" fact="0.573"/>
                    <dgm:constr type="w" for="ch" forName="bullet2a" refType="w" fact="0.035"/>
                    <dgm:constr type="h" for="ch" forName="bullet2a" refType="w" refFor="ch" refForName="bullet2a"/>
                    <dgm:constr type="r" for="ch" forName="textBox2a" refType="ctrX" refFor="ch" refForName="bullet2a"/>
                    <dgm:constr type="b" for="ch" forName="textBox2a" refType="ctrY" refFor="ch" refForName="bullet2a"/>
                    <dgm:constr type="w" for="ch" forName="textBox2a" refType="w" fact="0.25"/>
                    <dgm:constr type="h" for="ch" forName="textBox2a" refType="h" fact="0.573"/>
                    <dgm:constr type="userA" refType="h" refFor="ch" refForName="bullet2a" fact="0.53"/>
                    <dgm:constr type="rMarg" for="ch" forName="textBox2a" refType="userA" fact="2.834"/>
                    <dgm:constr type="ctrX" for="ch" forName="bullet2b" refType="w" fact="0.585"/>
                    <dgm:constr type="ctrY" for="ch" forName="bullet2b" refType="h" fact="0.338"/>
                    <dgm:constr type="w" for="ch" forName="bullet2b" refType="w" fact="0.06"/>
                    <dgm:constr type="h" for="ch" forName="bullet2b" refType="w" refFor="ch" refForName="bullet2b"/>
                    <dgm:constr type="r" for="ch" forName="textBox2b" refType="ctrX" refFor="ch" refForName="bullet2b"/>
                    <dgm:constr type="b" for="ch" forName="textBox2b" refType="ctrY" refFor="ch" refForName="bullet2b"/>
                    <dgm:constr type="w" for="ch" forName="textBox2b" refType="w" fact="0.28"/>
                    <dgm:constr type="h" for="ch" forName="textBox2b" refType="h" fact="0.338"/>
                    <dgm:constr type="userB" refType="h" refFor="ch" refForName="bullet2b" fact="0.53"/>
                    <dgm:constr type="rMarg" for="ch" forName="textBox2b" refType="userB" fact="2.834"/>
                    <dgm:constr type="primFontSz" for="ch" ptType="node" op="equ" val="65"/>
                  </dgm:constrLst>
                </dgm:else>
              </dgm:choose>
              <dgm:ruleLst/>
              <dgm:forEach name="Name10" axis="ch" ptType="node" cnt="1">
                <dgm:layoutNode name="bullet2a" styleLbl="node1">
                  <dgm:alg type="sp"/>
                  <dgm:shape xmlns:r="http://schemas.openxmlformats.org/officeDocument/2006/relationships" type="ellipse" r:blip="">
                    <dgm:adjLst/>
                  </dgm:shape>
                  <dgm:presOf/>
                  <dgm:constrLst/>
                  <dgm:ruleLst/>
                </dgm:layoutNode>
                <dgm:layoutNode name="textBox2a" styleLbl="revTx">
                  <dgm:varLst>
                    <dgm:bulletEnabled val="1"/>
                  </dgm:varLst>
                  <dgm:choose name="Name11">
                    <dgm:if name="Name12" func="var" arg="dir" op="equ" val="norm">
                      <dgm:choose name="Name13">
                        <dgm:if name="Name14" axis="root des" ptType="all node" func="maxDepth" op="gt" val="1">
                          <dgm:alg type="tx">
                            <dgm:param type="txAnchorVert" val="t"/>
                            <dgm:param type="parTxLTRAlign" val="l"/>
                            <dgm:param type="parTxRTLAlign" val="r"/>
                          </dgm:alg>
                        </dgm:if>
                        <dgm:else name="Name15">
                          <dgm:alg type="tx">
                            <dgm:param type="txAnchorVert" val="t"/>
                            <dgm:param type="parTxLTRAlign" val="l"/>
                            <dgm:param type="parTxRTLAlign" val="l"/>
                          </dgm:alg>
                        </dgm:else>
                      </dgm:choose>
                    </dgm:if>
                    <dgm:else name="Name16">
                      <dgm:choose name="Name17">
                        <dgm:if name="Name18" axis="root des" ptType="all node" func="maxDepth" op="gt" val="1">
                          <dgm:alg type="tx">
                            <dgm:param type="txAnchorVert" val="b"/>
                            <dgm:param type="txAnchorVertCh" val="b"/>
                            <dgm:param type="parTxLTRAlign" val="l"/>
                            <dgm:param type="parTxRTLAlign" val="r"/>
                          </dgm:alg>
                        </dgm:if>
                        <dgm:else name="Name19">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20">
                    <dgm:if name="Name21" func="var" arg="dir" op="equ" val="norm">
                      <dgm:constrLst>
                        <dgm:constr type="rMarg"/>
                        <dgm:constr type="tMarg"/>
                        <dgm:constr type="bMarg"/>
                      </dgm:constrLst>
                    </dgm:if>
                    <dgm:else name="Name22">
                      <dgm:constrLst>
                        <dgm:constr type="lMarg"/>
                        <dgm:constr type="tMarg"/>
                        <dgm:constr type="bMarg"/>
                      </dgm:constrLst>
                    </dgm:else>
                  </dgm:choose>
                  <dgm:ruleLst>
                    <dgm:rule type="primFontSz" val="5" fact="NaN" max="NaN"/>
                  </dgm:ruleLst>
                </dgm:layoutNode>
              </dgm:forEach>
              <dgm:forEach name="Name23" axis="ch" ptType="node" st="2" cnt="1">
                <dgm:layoutNode name="bullet2b" styleLbl="node1">
                  <dgm:alg type="sp"/>
                  <dgm:shape xmlns:r="http://schemas.openxmlformats.org/officeDocument/2006/relationships" type="ellipse" r:blip="">
                    <dgm:adjLst/>
                  </dgm:shape>
                  <dgm:presOf/>
                  <dgm:constrLst/>
                  <dgm:ruleLst/>
                </dgm:layoutNode>
                <dgm:layoutNode name="textBox2b" styleLbl="revTx">
                  <dgm:varLst>
                    <dgm:bulletEnabled val="1"/>
                  </dgm:varLst>
                  <dgm:choose name="Name24">
                    <dgm:if name="Name25" func="var" arg="dir" op="equ" val="norm">
                      <dgm:choose name="Name26">
                        <dgm:if name="Name27" axis="root des" ptType="all node" func="maxDepth" op="gt" val="1">
                          <dgm:alg type="tx">
                            <dgm:param type="txAnchorVert" val="t"/>
                            <dgm:param type="parTxLTRAlign" val="l"/>
                            <dgm:param type="parTxRTLAlign" val="r"/>
                          </dgm:alg>
                        </dgm:if>
                        <dgm:else name="Name28">
                          <dgm:alg type="tx">
                            <dgm:param type="txAnchorVert" val="t"/>
                            <dgm:param type="parTxLTRAlign" val="l"/>
                            <dgm:param type="parTxRTLAlign" val="l"/>
                          </dgm:alg>
                        </dgm:else>
                      </dgm:choose>
                    </dgm:if>
                    <dgm:else name="Name29">
                      <dgm:choose name="Name30">
                        <dgm:if name="Name31" axis="root des" ptType="all node" func="maxDepth" op="gt" val="1">
                          <dgm:alg type="tx">
                            <dgm:param type="txAnchorVert" val="b"/>
                            <dgm:param type="txAnchorVertCh" val="b"/>
                            <dgm:param type="parTxLTRAlign" val="l"/>
                            <dgm:param type="parTxRTLAlign" val="r"/>
                          </dgm:alg>
                        </dgm:if>
                        <dgm:else name="Name3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33">
                    <dgm:if name="Name34" func="var" arg="dir" op="equ" val="norm">
                      <dgm:constrLst>
                        <dgm:constr type="rMarg"/>
                        <dgm:constr type="tMarg"/>
                        <dgm:constr type="bMarg"/>
                      </dgm:constrLst>
                    </dgm:if>
                    <dgm:else name="Name35">
                      <dgm:constrLst>
                        <dgm:constr type="lMarg"/>
                        <dgm:constr type="tMarg"/>
                        <dgm:constr type="bMarg"/>
                      </dgm:constrLst>
                    </dgm:else>
                  </dgm:choose>
                  <dgm:ruleLst>
                    <dgm:rule type="primFontSz" val="5" fact="NaN" max="NaN"/>
                  </dgm:ruleLst>
                </dgm:layoutNode>
              </dgm:forEach>
            </dgm:layoutNode>
          </dgm:if>
          <dgm:if name="Name36" axis="ch" ptType="node" func="cnt" op="equ" val="3">
            <dgm:layoutNode name="arrowDiagram3">
              <dgm:alg type="composite">
                <dgm:param type="vertAlign" val="none"/>
                <dgm:param type="horzAlign" val="none"/>
              </dgm:alg>
              <dgm:shape xmlns:r="http://schemas.openxmlformats.org/officeDocument/2006/relationships" r:blip="">
                <dgm:adjLst/>
              </dgm:shape>
              <dgm:presOf/>
              <dgm:choose name="Name37">
                <dgm:if name="Name38" func="var" arg="dir" op="equ" val="norm">
                  <dgm:constrLst>
                    <dgm:constr type="ctrX" for="ch" forName="bullet3a" refType="w" fact="0.14"/>
                    <dgm:constr type="ctrY" for="ch" forName="bullet3a" refType="h" fact="0.711"/>
                    <dgm:constr type="w" for="ch" forName="bullet3a" refType="w" fact="0.026"/>
                    <dgm:constr type="h" for="ch" forName="bullet3a" refType="w" refFor="ch" refForName="bullet3a"/>
                    <dgm:constr type="l" for="ch" forName="textBox3a" refType="ctrX" refFor="ch" refForName="bullet3a"/>
                    <dgm:constr type="t" for="ch" forName="textBox3a" refType="ctrY" refFor="ch" refForName="bullet3a"/>
                    <dgm:constr type="w" for="ch" forName="textBox3a" refType="w" fact="0.233"/>
                    <dgm:constr type="h" for="ch" forName="textBox3a" refType="h" fact="0.289"/>
                    <dgm:constr type="userA" refType="h" refFor="ch" refForName="bullet3a" fact="0.53"/>
                    <dgm:constr type="lMarg" for="ch" forName="textBox3a" refType="userA" fact="2.834"/>
                    <dgm:constr type="ctrX" for="ch" forName="bullet3b" refType="w" fact="0.38"/>
                    <dgm:constr type="ctrY" for="ch" forName="bullet3b" refType="h" fact="0.456"/>
                    <dgm:constr type="w" for="ch" forName="bullet3b" refType="w" fact="0.047"/>
                    <dgm:constr type="h" for="ch" forName="bullet3b" refType="w" refFor="ch" refForName="bullet3b"/>
                    <dgm:constr type="l" for="ch" forName="textBox3b" refType="ctrX" refFor="ch" refForName="bullet3b"/>
                    <dgm:constr type="t" for="ch" forName="textBox3b" refType="ctrY" refFor="ch" refForName="bullet3b"/>
                    <dgm:constr type="w" for="ch" forName="textBox3b" refType="w" fact="0.24"/>
                    <dgm:constr type="h" for="ch" forName="textBox3b" refType="h" fact="0.544"/>
                    <dgm:constr type="userB" refType="h" refFor="ch" refForName="bullet3b" fact="0.53"/>
                    <dgm:constr type="lMarg" for="ch" forName="textBox3b" refType="userB" fact="2.834"/>
                    <dgm:constr type="ctrX" for="ch" forName="bullet3c" refType="w" fact="0.665"/>
                    <dgm:constr type="ctrY" for="ch" forName="bullet3c" refType="h" fact="0.305"/>
                    <dgm:constr type="w" for="ch" forName="bullet3c" refType="w" fact="0.065"/>
                    <dgm:constr type="h" for="ch" forName="bullet3c" refType="w" refFor="ch" refForName="bullet3c"/>
                    <dgm:constr type="l" for="ch" forName="textBox3c" refType="ctrX" refFor="ch" refForName="bullet3c"/>
                    <dgm:constr type="t" for="ch" forName="textBox3c" refType="ctrY" refFor="ch" refForName="bullet3c"/>
                    <dgm:constr type="w" for="ch" forName="textBox3c" refType="w" fact="0.24"/>
                    <dgm:constr type="h" for="ch" forName="textBox3c" refType="h" fact="0.695"/>
                    <dgm:constr type="userC" refType="h" refFor="ch" refForName="bullet3c" fact="0.53"/>
                    <dgm:constr type="lMarg" for="ch" forName="textBox3c" refType="userC" fact="2.834"/>
                    <dgm:constr type="primFontSz" for="ch" ptType="node" op="equ" val="65"/>
                  </dgm:constrLst>
                </dgm:if>
                <dgm:else name="Name39">
                  <dgm:constrLst>
                    <dgm:constr type="ctrX" for="ch" forName="bullet3a" refType="w" fact="0.14"/>
                    <dgm:constr type="ctrY" for="ch" forName="bullet3a" refType="h" fact="0.711"/>
                    <dgm:constr type="w" for="ch" forName="bullet3a" refType="w" fact="0.026"/>
                    <dgm:constr type="h" for="ch" forName="bullet3a" refType="w" refFor="ch" refForName="bullet3a"/>
                    <dgm:constr type="r" for="ch" forName="textBox3a" refType="ctrX" refFor="ch" refForName="bullet3a"/>
                    <dgm:constr type="b" for="ch" forName="textBox3a" refType="ctrY" refFor="ch" refForName="bullet3a"/>
                    <dgm:constr type="w" for="ch" forName="textBox3a" refType="w" fact="0.14"/>
                    <dgm:constr type="h" for="ch" forName="textBox3a" refType="h" fact="0.711"/>
                    <dgm:constr type="userA" refType="h" refFor="ch" refForName="bullet3a" fact="0.53"/>
                    <dgm:constr type="rMarg" for="ch" forName="textBox3a" refType="userA" fact="2.834"/>
                    <dgm:constr type="ctrX" for="ch" forName="bullet3b" refType="w" fact="0.38"/>
                    <dgm:constr type="ctrY" for="ch" forName="bullet3b" refType="h" fact="0.456"/>
                    <dgm:constr type="w" for="ch" forName="bullet3b" refType="w" fact="0.047"/>
                    <dgm:constr type="h" for="ch" forName="bullet3b" refType="w" refFor="ch" refForName="bullet3b"/>
                    <dgm:constr type="r" for="ch" forName="textBox3b" refType="ctrX" refFor="ch" refForName="bullet3b"/>
                    <dgm:constr type="b" for="ch" forName="textBox3b" refType="ctrY" refFor="ch" refForName="bullet3b"/>
                    <dgm:constr type="w" for="ch" forName="textBox3b" refType="w" fact="0.24"/>
                    <dgm:constr type="h" for="ch" forName="textBox3b" refType="h" fact="0.456"/>
                    <dgm:constr type="userB" refType="h" refFor="ch" refForName="bullet3b" fact="0.53"/>
                    <dgm:constr type="rMarg" for="ch" forName="textBox3b" refType="userB" fact="2.834"/>
                    <dgm:constr type="ctrX" for="ch" forName="bullet3c" refType="w" fact="0.665"/>
                    <dgm:constr type="ctrY" for="ch" forName="bullet3c" refType="h" fact="0.305"/>
                    <dgm:constr type="w" for="ch" forName="bullet3c" refType="w" fact="0.065"/>
                    <dgm:constr type="h" for="ch" forName="bullet3c" refType="w" refFor="ch" refForName="bullet3c"/>
                    <dgm:constr type="r" for="ch" forName="textBox3c" refType="ctrX" refFor="ch" refForName="bullet3c"/>
                    <dgm:constr type="b" for="ch" forName="textBox3c" refType="ctrY" refFor="ch" refForName="bullet3c"/>
                    <dgm:constr type="w" for="ch" forName="textBox3c" refType="w" fact="0.24"/>
                    <dgm:constr type="h" for="ch" forName="textBox3c" refType="h" fact="0.305"/>
                    <dgm:constr type="userC" refType="h" refFor="ch" refForName="bullet3c" fact="0.53"/>
                    <dgm:constr type="rMarg" for="ch" forName="textBox3c" refType="userC" fact="2.834"/>
                    <dgm:constr type="primFontSz" for="ch" ptType="node" op="equ" val="65"/>
                  </dgm:constrLst>
                </dgm:else>
              </dgm:choose>
              <dgm:ruleLst/>
              <dgm:forEach name="Name40" axis="ch" ptType="node" cnt="1">
                <dgm:layoutNode name="bullet3a" styleLbl="node1">
                  <dgm:alg type="sp"/>
                  <dgm:shape xmlns:r="http://schemas.openxmlformats.org/officeDocument/2006/relationships" type="ellipse" r:blip="">
                    <dgm:adjLst/>
                  </dgm:shape>
                  <dgm:presOf/>
                  <dgm:constrLst/>
                  <dgm:ruleLst/>
                </dgm:layoutNode>
                <dgm:layoutNode name="textBox3a" styleLbl="revTx">
                  <dgm:varLst>
                    <dgm:bulletEnabled val="1"/>
                  </dgm:varLst>
                  <dgm:choose name="Name41">
                    <dgm:if name="Name42" func="var" arg="dir" op="equ" val="norm">
                      <dgm:choose name="Name43">
                        <dgm:if name="Name44" axis="root des" ptType="all node" func="maxDepth" op="gt" val="1">
                          <dgm:alg type="tx">
                            <dgm:param type="txAnchorVert" val="t"/>
                            <dgm:param type="parTxLTRAlign" val="l"/>
                            <dgm:param type="parTxRTLAlign" val="r"/>
                          </dgm:alg>
                        </dgm:if>
                        <dgm:else name="Name45">
                          <dgm:alg type="tx">
                            <dgm:param type="txAnchorVert" val="t"/>
                            <dgm:param type="parTxLTRAlign" val="l"/>
                            <dgm:param type="parTxRTLAlign" val="l"/>
                          </dgm:alg>
                        </dgm:else>
                      </dgm:choose>
                    </dgm:if>
                    <dgm:else name="Name46">
                      <dgm:choose name="Name47">
                        <dgm:if name="Name48" axis="root des" ptType="all node" func="maxDepth" op="gt" val="1">
                          <dgm:alg type="tx">
                            <dgm:param type="txAnchorVert" val="b"/>
                            <dgm:param type="txAnchorVertCh" val="b"/>
                            <dgm:param type="parTxLTRAlign" val="l"/>
                            <dgm:param type="parTxRTLAlign" val="r"/>
                          </dgm:alg>
                        </dgm:if>
                        <dgm:else name="Name49">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50">
                    <dgm:if name="Name51" func="var" arg="dir" op="equ" val="norm">
                      <dgm:constrLst>
                        <dgm:constr type="rMarg"/>
                        <dgm:constr type="tMarg"/>
                        <dgm:constr type="bMarg"/>
                      </dgm:constrLst>
                    </dgm:if>
                    <dgm:else name="Name52">
                      <dgm:constrLst>
                        <dgm:constr type="lMarg"/>
                        <dgm:constr type="tMarg"/>
                        <dgm:constr type="bMarg"/>
                      </dgm:constrLst>
                    </dgm:else>
                  </dgm:choose>
                  <dgm:ruleLst>
                    <dgm:rule type="primFontSz" val="5" fact="NaN" max="NaN"/>
                  </dgm:ruleLst>
                </dgm:layoutNode>
              </dgm:forEach>
              <dgm:forEach name="Name53" axis="ch" ptType="node" st="2" cnt="1">
                <dgm:layoutNode name="bullet3b" styleLbl="node1">
                  <dgm:alg type="sp"/>
                  <dgm:shape xmlns:r="http://schemas.openxmlformats.org/officeDocument/2006/relationships" type="ellipse" r:blip="">
                    <dgm:adjLst/>
                  </dgm:shape>
                  <dgm:presOf/>
                  <dgm:constrLst/>
                  <dgm:ruleLst/>
                </dgm:layoutNode>
                <dgm:layoutNode name="textBox3b" styleLbl="revTx">
                  <dgm:varLst>
                    <dgm:bulletEnabled val="1"/>
                  </dgm:varLst>
                  <dgm:choose name="Name54">
                    <dgm:if name="Name55" func="var" arg="dir" op="equ" val="norm">
                      <dgm:choose name="Name56">
                        <dgm:if name="Name57" axis="root des" ptType="all node" func="maxDepth" op="gt" val="1">
                          <dgm:alg type="tx">
                            <dgm:param type="txAnchorVert" val="t"/>
                            <dgm:param type="parTxLTRAlign" val="l"/>
                            <dgm:param type="parTxRTLAlign" val="r"/>
                          </dgm:alg>
                        </dgm:if>
                        <dgm:else name="Name58">
                          <dgm:alg type="tx">
                            <dgm:param type="txAnchorVert" val="t"/>
                            <dgm:param type="parTxLTRAlign" val="l"/>
                            <dgm:param type="parTxRTLAlign" val="l"/>
                          </dgm:alg>
                        </dgm:else>
                      </dgm:choose>
                    </dgm:if>
                    <dgm:else name="Name59">
                      <dgm:choose name="Name60">
                        <dgm:if name="Name61" axis="root des" ptType="all node" func="maxDepth" op="gt" val="1">
                          <dgm:alg type="tx">
                            <dgm:param type="txAnchorVert" val="b"/>
                            <dgm:param type="txAnchorVertCh" val="b"/>
                            <dgm:param type="parTxLTRAlign" val="l"/>
                            <dgm:param type="parTxRTLAlign" val="r"/>
                          </dgm:alg>
                        </dgm:if>
                        <dgm:else name="Name6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63">
                    <dgm:if name="Name64" func="var" arg="dir" op="equ" val="norm">
                      <dgm:constrLst>
                        <dgm:constr type="rMarg"/>
                        <dgm:constr type="tMarg"/>
                        <dgm:constr type="bMarg"/>
                      </dgm:constrLst>
                    </dgm:if>
                    <dgm:else name="Name65">
                      <dgm:constrLst>
                        <dgm:constr type="lMarg"/>
                        <dgm:constr type="tMarg"/>
                        <dgm:constr type="bMarg"/>
                      </dgm:constrLst>
                    </dgm:else>
                  </dgm:choose>
                  <dgm:ruleLst>
                    <dgm:rule type="primFontSz" val="5" fact="NaN" max="NaN"/>
                  </dgm:ruleLst>
                </dgm:layoutNode>
              </dgm:forEach>
              <dgm:forEach name="Name66" axis="ch" ptType="node" st="3" cnt="1">
                <dgm:layoutNode name="bullet3c" styleLbl="node1">
                  <dgm:alg type="sp"/>
                  <dgm:shape xmlns:r="http://schemas.openxmlformats.org/officeDocument/2006/relationships" type="ellipse" r:blip="">
                    <dgm:adjLst/>
                  </dgm:shape>
                  <dgm:presOf/>
                  <dgm:constrLst/>
                  <dgm:ruleLst/>
                </dgm:layoutNode>
                <dgm:layoutNode name="textBox3c" styleLbl="revTx">
                  <dgm:varLst>
                    <dgm:bulletEnabled val="1"/>
                  </dgm:varLst>
                  <dgm:choose name="Name67">
                    <dgm:if name="Name68" func="var" arg="dir" op="equ" val="norm">
                      <dgm:choose name="Name69">
                        <dgm:if name="Name70" axis="root des" ptType="all node" func="maxDepth" op="gt" val="1">
                          <dgm:alg type="tx">
                            <dgm:param type="txAnchorVert" val="t"/>
                            <dgm:param type="parTxLTRAlign" val="l"/>
                            <dgm:param type="parTxRTLAlign" val="r"/>
                          </dgm:alg>
                        </dgm:if>
                        <dgm:else name="Name71">
                          <dgm:alg type="tx">
                            <dgm:param type="txAnchorVert" val="t"/>
                            <dgm:param type="parTxLTRAlign" val="l"/>
                            <dgm:param type="parTxRTLAlign" val="l"/>
                          </dgm:alg>
                        </dgm:else>
                      </dgm:choose>
                    </dgm:if>
                    <dgm:else name="Name72">
                      <dgm:choose name="Name73">
                        <dgm:if name="Name74" axis="root des" ptType="all node" func="maxDepth" op="gt" val="1">
                          <dgm:alg type="tx">
                            <dgm:param type="txAnchorVert" val="b"/>
                            <dgm:param type="txAnchorVertCh" val="b"/>
                            <dgm:param type="parTxLTRAlign" val="l"/>
                            <dgm:param type="parTxRTLAlign" val="r"/>
                          </dgm:alg>
                        </dgm:if>
                        <dgm:else name="Name75">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76">
                    <dgm:if name="Name77" func="var" arg="dir" op="equ" val="norm">
                      <dgm:constrLst>
                        <dgm:constr type="rMarg"/>
                        <dgm:constr type="tMarg"/>
                        <dgm:constr type="bMarg"/>
                      </dgm:constrLst>
                    </dgm:if>
                    <dgm:else name="Name78">
                      <dgm:constrLst>
                        <dgm:constr type="lMarg"/>
                        <dgm:constr type="tMarg"/>
                        <dgm:constr type="bMarg"/>
                      </dgm:constrLst>
                    </dgm:else>
                  </dgm:choose>
                  <dgm:ruleLst>
                    <dgm:rule type="primFontSz" val="5" fact="NaN" max="NaN"/>
                  </dgm:ruleLst>
                </dgm:layoutNode>
              </dgm:forEach>
            </dgm:layoutNode>
          </dgm:if>
          <dgm:if name="Name79" axis="ch" ptType="node" func="cnt" op="equ" val="4">
            <dgm:layoutNode name="arrowDiagram4">
              <dgm:alg type="composite">
                <dgm:param type="vertAlign" val="none"/>
                <dgm:param type="horzAlign" val="none"/>
              </dgm:alg>
              <dgm:shape xmlns:r="http://schemas.openxmlformats.org/officeDocument/2006/relationships" r:blip="">
                <dgm:adjLst/>
              </dgm:shape>
              <dgm:presOf/>
              <dgm:choose name="Name80">
                <dgm:if name="Name81" func="var" arg="dir" op="equ" val="norm">
                  <dgm:constrLst>
                    <dgm:constr type="ctrX" for="ch" forName="bullet4a" refType="w" fact="0.11"/>
                    <dgm:constr type="ctrY" for="ch" forName="bullet4a" refType="h" fact="0.762"/>
                    <dgm:constr type="w" for="ch" forName="bullet4a" refType="w" fact="0.023"/>
                    <dgm:constr type="h" for="ch" forName="bullet4a" refType="w" refFor="ch" refForName="bullet4a"/>
                    <dgm:constr type="l" for="ch" forName="textBox4a" refType="ctrX" refFor="ch" refForName="bullet4a"/>
                    <dgm:constr type="t" for="ch" forName="textBox4a" refType="ctrY" refFor="ch" refForName="bullet4a"/>
                    <dgm:constr type="w" for="ch" forName="textBox4a" refType="w" fact="0.171"/>
                    <dgm:constr type="h" for="ch" forName="textBox4a" refType="h" fact="0.238"/>
                    <dgm:constr type="userA" refType="h" refFor="ch" refForName="bullet4a" fact="0.53"/>
                    <dgm:constr type="lMarg" for="ch" forName="textBox4a" refType="userA" fact="2.834"/>
                    <dgm:constr type="ctrX" for="ch" forName="bullet4b" refType="w" fact="0.281"/>
                    <dgm:constr type="ctrY" for="ch" forName="bullet4b" refType="h" fact="0.543"/>
                    <dgm:constr type="w" for="ch" forName="bullet4b" refType="w" fact="0.04"/>
                    <dgm:constr type="h" for="ch" forName="bullet4b" refType="w" refFor="ch" refForName="bullet4b"/>
                    <dgm:constr type="l" for="ch" forName="textBox4b" refType="ctrX" refFor="ch" refForName="bullet4b"/>
                    <dgm:constr type="t" for="ch" forName="textBox4b" refType="ctrY" refFor="ch" refForName="bullet4b"/>
                    <dgm:constr type="w" for="ch" forName="textBox4b" refType="w" fact="0.21"/>
                    <dgm:constr type="h" for="ch" forName="textBox4b" refType="h" fact="0.457"/>
                    <dgm:constr type="userB" refType="h" refFor="ch" refForName="bullet4b" fact="0.53"/>
                    <dgm:constr type="lMarg" for="ch" forName="textBox4b" refType="userB" fact="2.834"/>
                    <dgm:constr type="ctrX" for="ch" forName="bullet4c" refType="w" fact="0.495"/>
                    <dgm:constr type="ctrY" for="ch" forName="bullet4c" refType="h" fact="0.382"/>
                    <dgm:constr type="w" for="ch" forName="bullet4c" refType="w" fact="0.053"/>
                    <dgm:constr type="h" for="ch" forName="bullet4c" refType="w" refFor="ch" refForName="bullet4c"/>
                    <dgm:constr type="l" for="ch" forName="textBox4c" refType="ctrX" refFor="ch" refForName="bullet4c"/>
                    <dgm:constr type="t" for="ch" forName="textBox4c" refType="ctrY" refFor="ch" refForName="bullet4c"/>
                    <dgm:constr type="w" for="ch" forName="textBox4c" refType="w" fact="0.21"/>
                    <dgm:constr type="h" for="ch" forName="textBox4c" refType="h" fact="0.618"/>
                    <dgm:constr type="userC" refType="h" refFor="ch" refForName="bullet4c" fact="0.53"/>
                    <dgm:constr type="lMarg" for="ch" forName="textBox4c" refType="userC" fact="2.834"/>
                    <dgm:constr type="ctrX" for="ch" forName="bullet4d" refType="w" fact="0.73"/>
                    <dgm:constr type="ctrY" for="ch" forName="bullet4d" refType="h" fact="0.283"/>
                    <dgm:constr type="w" for="ch" forName="bullet4d" refType="w" fact="0.071"/>
                    <dgm:constr type="h" for="ch" forName="bullet4d" refType="w" refFor="ch" refForName="bullet4d"/>
                    <dgm:constr type="l" for="ch" forName="textBox4d" refType="ctrX" refFor="ch" refForName="bullet4d"/>
                    <dgm:constr type="t" for="ch" forName="textBox4d" refType="ctrY" refFor="ch" refForName="bullet4d"/>
                    <dgm:constr type="w" for="ch" forName="textBox4d" refType="w" fact="0.21"/>
                    <dgm:constr type="h" for="ch" forName="textBox4d" refType="h" fact="0.717"/>
                    <dgm:constr type="userD" refType="h" refFor="ch" refForName="bullet4d" fact="0.53"/>
                    <dgm:constr type="lMarg" for="ch" forName="textBox4d" refType="userD" fact="2.834"/>
                    <dgm:constr type="primFontSz" for="ch" ptType="node" op="equ" val="65"/>
                  </dgm:constrLst>
                </dgm:if>
                <dgm:else name="Name82">
                  <dgm:constrLst>
                    <dgm:constr type="ctrX" for="ch" forName="bullet4a" refType="w" fact="0.11"/>
                    <dgm:constr type="ctrY" for="ch" forName="bullet4a" refType="h" fact="0.762"/>
                    <dgm:constr type="w" for="ch" forName="bullet4a" refType="w" fact="0.023"/>
                    <dgm:constr type="h" for="ch" forName="bullet4a" refType="w" refFor="ch" refForName="bullet4a"/>
                    <dgm:constr type="r" for="ch" forName="textBox4a" refType="ctrX" refFor="ch" refForName="bullet4a"/>
                    <dgm:constr type="b" for="ch" forName="textBox4a" refType="ctrY" refFor="ch" refForName="bullet4a"/>
                    <dgm:constr type="w" for="ch" forName="textBox4a" refType="w" fact="0.11"/>
                    <dgm:constr type="h" for="ch" forName="textBox4a" refType="h" fact="0.762"/>
                    <dgm:constr type="userA" refType="h" refFor="ch" refForName="bullet4a" fact="0.53"/>
                    <dgm:constr type="rMarg" for="ch" forName="textBox4a" refType="userA" fact="2.834"/>
                    <dgm:constr type="ctrX" for="ch" forName="bullet4b" refType="w" fact="0.281"/>
                    <dgm:constr type="ctrY" for="ch" forName="bullet4b" refType="h" fact="0.543"/>
                    <dgm:constr type="w" for="ch" forName="bullet4b" refType="w" fact="0.04"/>
                    <dgm:constr type="h" for="ch" forName="bullet4b" refType="w" refFor="ch" refForName="bullet4b"/>
                    <dgm:constr type="r" for="ch" forName="textBox4b" refType="ctrX" refFor="ch" refForName="bullet4b"/>
                    <dgm:constr type="b" for="ch" forName="textBox4b" refType="ctrY" refFor="ch" refForName="bullet4b"/>
                    <dgm:constr type="w" for="ch" forName="textBox4b" refType="w" fact="0.171"/>
                    <dgm:constr type="h" for="ch" forName="textBox4b" refType="h" fact="0.543"/>
                    <dgm:constr type="userB" refType="h" refFor="ch" refForName="bullet4b" fact="0.53"/>
                    <dgm:constr type="rMarg" for="ch" forName="textBox4b" refType="userB" fact="2.834"/>
                    <dgm:constr type="ctrX" for="ch" forName="bullet4c" refType="w" fact="0.495"/>
                    <dgm:constr type="ctrY" for="ch" forName="bullet4c" refType="h" fact="0.382"/>
                    <dgm:constr type="w" for="ch" forName="bullet4c" refType="w" fact="0.053"/>
                    <dgm:constr type="h" for="ch" forName="bullet4c" refType="w" refFor="ch" refForName="bullet4c"/>
                    <dgm:constr type="r" for="ch" forName="textBox4c" refType="ctrX" refFor="ch" refForName="bullet4c"/>
                    <dgm:constr type="b" for="ch" forName="textBox4c" refType="ctrY" refFor="ch" refForName="bullet4c"/>
                    <dgm:constr type="w" for="ch" forName="textBox4c" refType="w" fact="0.21"/>
                    <dgm:constr type="h" for="ch" forName="textBox4c" refType="h" fact="0.382"/>
                    <dgm:constr type="userC" refType="h" refFor="ch" refForName="bullet4c" fact="0.53"/>
                    <dgm:constr type="rMarg" for="ch" forName="textBox4c" refType="userC" fact="2.834"/>
                    <dgm:constr type="ctrX" for="ch" forName="bullet4d" refType="w" fact="0.73"/>
                    <dgm:constr type="ctrY" for="ch" forName="bullet4d" refType="h" fact="0.283"/>
                    <dgm:constr type="w" for="ch" forName="bullet4d" refType="w" fact="0.071"/>
                    <dgm:constr type="h" for="ch" forName="bullet4d" refType="w" refFor="ch" refForName="bullet4d"/>
                    <dgm:constr type="r" for="ch" forName="textBox4d" refType="ctrX" refFor="ch" refForName="bullet4d"/>
                    <dgm:constr type="b" for="ch" forName="textBox4d" refType="ctrY" refFor="ch" refForName="bullet4d"/>
                    <dgm:constr type="w" for="ch" forName="textBox4d" refType="w" fact="0.21"/>
                    <dgm:constr type="h" for="ch" forName="textBox4d" refType="h" fact="0.283"/>
                    <dgm:constr type="userD" refType="h" refFor="ch" refForName="bullet4d" fact="0.53"/>
                    <dgm:constr type="rMarg" for="ch" forName="textBox4d" refType="userD" fact="2.834"/>
                    <dgm:constr type="primFontSz" for="ch" ptType="node" op="equ" val="65"/>
                  </dgm:constrLst>
                </dgm:else>
              </dgm:choose>
              <dgm:ruleLst/>
              <dgm:forEach name="Name83" axis="ch" ptType="node" cnt="1">
                <dgm:layoutNode name="bullet4a" styleLbl="node1">
                  <dgm:alg type="sp"/>
                  <dgm:shape xmlns:r="http://schemas.openxmlformats.org/officeDocument/2006/relationships" type="ellipse" r:blip="">
                    <dgm:adjLst/>
                  </dgm:shape>
                  <dgm:presOf/>
                  <dgm:constrLst/>
                  <dgm:ruleLst/>
                </dgm:layoutNode>
                <dgm:layoutNode name="textBox4a" styleLbl="revTx">
                  <dgm:varLst>
                    <dgm:bulletEnabled val="1"/>
                  </dgm:varLst>
                  <dgm:choose name="Name84">
                    <dgm:if name="Name85" func="var" arg="dir" op="equ" val="norm">
                      <dgm:choose name="Name86">
                        <dgm:if name="Name87" axis="root des" ptType="all node" func="maxDepth" op="gt" val="1">
                          <dgm:alg type="tx">
                            <dgm:param type="txAnchorVert" val="t"/>
                            <dgm:param type="parTxLTRAlign" val="l"/>
                            <dgm:param type="parTxRTLAlign" val="r"/>
                          </dgm:alg>
                        </dgm:if>
                        <dgm:else name="Name88">
                          <dgm:alg type="tx">
                            <dgm:param type="txAnchorVert" val="t"/>
                            <dgm:param type="parTxLTRAlign" val="l"/>
                            <dgm:param type="parTxRTLAlign" val="l"/>
                          </dgm:alg>
                        </dgm:else>
                      </dgm:choose>
                    </dgm:if>
                    <dgm:else name="Name89">
                      <dgm:choose name="Name90">
                        <dgm:if name="Name91" axis="root des" ptType="all node" func="maxDepth" op="gt" val="1">
                          <dgm:alg type="tx">
                            <dgm:param type="txAnchorVert" val="b"/>
                            <dgm:param type="txAnchorVertCh" val="b"/>
                            <dgm:param type="parTxLTRAlign" val="l"/>
                            <dgm:param type="parTxRTLAlign" val="r"/>
                          </dgm:alg>
                        </dgm:if>
                        <dgm:else name="Name9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93">
                    <dgm:if name="Name94" func="var" arg="dir" op="equ" val="norm">
                      <dgm:constrLst>
                        <dgm:constr type="rMarg"/>
                        <dgm:constr type="tMarg"/>
                        <dgm:constr type="bMarg"/>
                      </dgm:constrLst>
                    </dgm:if>
                    <dgm:else name="Name95">
                      <dgm:constrLst>
                        <dgm:constr type="lMarg"/>
                        <dgm:constr type="tMarg"/>
                        <dgm:constr type="bMarg"/>
                      </dgm:constrLst>
                    </dgm:else>
                  </dgm:choose>
                  <dgm:ruleLst>
                    <dgm:rule type="primFontSz" val="5" fact="NaN" max="NaN"/>
                  </dgm:ruleLst>
                </dgm:layoutNode>
              </dgm:forEach>
              <dgm:forEach name="Name96" axis="ch" ptType="node" st="2" cnt="1">
                <dgm:layoutNode name="bullet4b" styleLbl="node1">
                  <dgm:alg type="sp"/>
                  <dgm:shape xmlns:r="http://schemas.openxmlformats.org/officeDocument/2006/relationships" type="ellipse" r:blip="">
                    <dgm:adjLst/>
                  </dgm:shape>
                  <dgm:presOf/>
                  <dgm:constrLst/>
                  <dgm:ruleLst/>
                </dgm:layoutNode>
                <dgm:layoutNode name="textBox4b" styleLbl="revTx">
                  <dgm:varLst>
                    <dgm:bulletEnabled val="1"/>
                  </dgm:varLst>
                  <dgm:choose name="Name97">
                    <dgm:if name="Name98" func="var" arg="dir" op="equ" val="norm">
                      <dgm:choose name="Name99">
                        <dgm:if name="Name100" axis="root des" ptType="all node" func="maxDepth" op="gt" val="1">
                          <dgm:alg type="tx">
                            <dgm:param type="txAnchorVert" val="t"/>
                            <dgm:param type="parTxLTRAlign" val="l"/>
                            <dgm:param type="parTxRTLAlign" val="r"/>
                          </dgm:alg>
                        </dgm:if>
                        <dgm:else name="Name101">
                          <dgm:alg type="tx">
                            <dgm:param type="txAnchorVert" val="t"/>
                            <dgm:param type="parTxLTRAlign" val="l"/>
                            <dgm:param type="parTxRTLAlign" val="l"/>
                          </dgm:alg>
                        </dgm:else>
                      </dgm:choose>
                    </dgm:if>
                    <dgm:else name="Name102">
                      <dgm:choose name="Name103">
                        <dgm:if name="Name104" axis="root des" ptType="all node" func="maxDepth" op="gt" val="1">
                          <dgm:alg type="tx">
                            <dgm:param type="txAnchorVert" val="b"/>
                            <dgm:param type="txAnchorVertCh" val="b"/>
                            <dgm:param type="parTxLTRAlign" val="l"/>
                            <dgm:param type="parTxRTLAlign" val="r"/>
                          </dgm:alg>
                        </dgm:if>
                        <dgm:else name="Name105">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06">
                    <dgm:if name="Name107" func="var" arg="dir" op="equ" val="norm">
                      <dgm:constrLst>
                        <dgm:constr type="rMarg"/>
                        <dgm:constr type="tMarg"/>
                        <dgm:constr type="bMarg"/>
                      </dgm:constrLst>
                    </dgm:if>
                    <dgm:else name="Name108">
                      <dgm:constrLst>
                        <dgm:constr type="lMarg"/>
                        <dgm:constr type="tMarg"/>
                        <dgm:constr type="bMarg"/>
                      </dgm:constrLst>
                    </dgm:else>
                  </dgm:choose>
                  <dgm:ruleLst>
                    <dgm:rule type="primFontSz" val="5" fact="NaN" max="NaN"/>
                  </dgm:ruleLst>
                </dgm:layoutNode>
              </dgm:forEach>
              <dgm:forEach name="Name109" axis="ch" ptType="node" st="3" cnt="1">
                <dgm:layoutNode name="bullet4c" styleLbl="node1">
                  <dgm:alg type="sp"/>
                  <dgm:shape xmlns:r="http://schemas.openxmlformats.org/officeDocument/2006/relationships" type="ellipse" r:blip="">
                    <dgm:adjLst/>
                  </dgm:shape>
                  <dgm:presOf/>
                  <dgm:constrLst/>
                  <dgm:ruleLst/>
                </dgm:layoutNode>
                <dgm:layoutNode name="textBox4c" styleLbl="revTx">
                  <dgm:varLst>
                    <dgm:bulletEnabled val="1"/>
                  </dgm:varLst>
                  <dgm:choose name="Name110">
                    <dgm:if name="Name111" func="var" arg="dir" op="equ" val="norm">
                      <dgm:choose name="Name112">
                        <dgm:if name="Name113" axis="root des" ptType="all node" func="maxDepth" op="gt" val="1">
                          <dgm:alg type="tx">
                            <dgm:param type="txAnchorVert" val="t"/>
                            <dgm:param type="parTxLTRAlign" val="l"/>
                            <dgm:param type="parTxRTLAlign" val="r"/>
                          </dgm:alg>
                        </dgm:if>
                        <dgm:else name="Name114">
                          <dgm:alg type="tx">
                            <dgm:param type="txAnchorVert" val="t"/>
                            <dgm:param type="parTxLTRAlign" val="l"/>
                            <dgm:param type="parTxRTLAlign" val="l"/>
                          </dgm:alg>
                        </dgm:else>
                      </dgm:choose>
                    </dgm:if>
                    <dgm:else name="Name115">
                      <dgm:choose name="Name116">
                        <dgm:if name="Name117" axis="root des" ptType="all node" func="maxDepth" op="gt" val="1">
                          <dgm:alg type="tx">
                            <dgm:param type="txAnchorVert" val="b"/>
                            <dgm:param type="txAnchorVertCh" val="b"/>
                            <dgm:param type="parTxLTRAlign" val="l"/>
                            <dgm:param type="parTxRTLAlign" val="r"/>
                          </dgm:alg>
                        </dgm:if>
                        <dgm:else name="Name118">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19">
                    <dgm:if name="Name120" func="var" arg="dir" op="equ" val="norm">
                      <dgm:constrLst>
                        <dgm:constr type="rMarg"/>
                        <dgm:constr type="tMarg"/>
                        <dgm:constr type="bMarg"/>
                      </dgm:constrLst>
                    </dgm:if>
                    <dgm:else name="Name121">
                      <dgm:constrLst>
                        <dgm:constr type="lMarg"/>
                        <dgm:constr type="tMarg"/>
                        <dgm:constr type="bMarg"/>
                      </dgm:constrLst>
                    </dgm:else>
                  </dgm:choose>
                  <dgm:ruleLst>
                    <dgm:rule type="primFontSz" val="5" fact="NaN" max="NaN"/>
                  </dgm:ruleLst>
                </dgm:layoutNode>
              </dgm:forEach>
              <dgm:forEach name="Name122" axis="ch" ptType="node" st="4" cnt="1">
                <dgm:layoutNode name="bullet4d" styleLbl="node1">
                  <dgm:alg type="sp"/>
                  <dgm:shape xmlns:r="http://schemas.openxmlformats.org/officeDocument/2006/relationships" type="ellipse" r:blip="">
                    <dgm:adjLst/>
                  </dgm:shape>
                  <dgm:presOf/>
                  <dgm:constrLst/>
                  <dgm:ruleLst/>
                </dgm:layoutNode>
                <dgm:layoutNode name="textBox4d" styleLbl="revTx">
                  <dgm:varLst>
                    <dgm:bulletEnabled val="1"/>
                  </dgm:varLst>
                  <dgm:choose name="Name123">
                    <dgm:if name="Name124" func="var" arg="dir" op="equ" val="norm">
                      <dgm:choose name="Name125">
                        <dgm:if name="Name126" axis="root des" ptType="all node" func="maxDepth" op="gt" val="1">
                          <dgm:alg type="tx">
                            <dgm:param type="txAnchorVert" val="t"/>
                            <dgm:param type="parTxLTRAlign" val="l"/>
                            <dgm:param type="parTxRTLAlign" val="r"/>
                          </dgm:alg>
                        </dgm:if>
                        <dgm:else name="Name127">
                          <dgm:alg type="tx">
                            <dgm:param type="txAnchorVert" val="t"/>
                            <dgm:param type="parTxLTRAlign" val="l"/>
                            <dgm:param type="parTxRTLAlign" val="l"/>
                          </dgm:alg>
                        </dgm:else>
                      </dgm:choose>
                    </dgm:if>
                    <dgm:else name="Name128">
                      <dgm:choose name="Name129">
                        <dgm:if name="Name130" axis="root des" ptType="all node" func="maxDepth" op="gt" val="1">
                          <dgm:alg type="tx">
                            <dgm:param type="txAnchorVert" val="b"/>
                            <dgm:param type="txAnchorVertCh" val="b"/>
                            <dgm:param type="parTxLTRAlign" val="l"/>
                            <dgm:param type="parTxRTLAlign" val="r"/>
                          </dgm:alg>
                        </dgm:if>
                        <dgm:else name="Name131">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32">
                    <dgm:if name="Name133" func="var" arg="dir" op="equ" val="norm">
                      <dgm:constrLst>
                        <dgm:constr type="rMarg"/>
                        <dgm:constr type="tMarg"/>
                        <dgm:constr type="bMarg"/>
                      </dgm:constrLst>
                    </dgm:if>
                    <dgm:else name="Name134">
                      <dgm:constrLst>
                        <dgm:constr type="lMarg"/>
                        <dgm:constr type="tMarg"/>
                        <dgm:constr type="bMarg"/>
                      </dgm:constrLst>
                    </dgm:else>
                  </dgm:choose>
                  <dgm:ruleLst>
                    <dgm:rule type="primFontSz" val="5" fact="NaN" max="NaN"/>
                  </dgm:ruleLst>
                </dgm:layoutNode>
              </dgm:forEach>
            </dgm:layoutNode>
          </dgm:if>
          <dgm:else name="Name135">
            <dgm:layoutNode name="arrowDiagram5">
              <dgm:alg type="composite">
                <dgm:param type="vertAlign" val="none"/>
                <dgm:param type="horzAlign" val="none"/>
              </dgm:alg>
              <dgm:shape xmlns:r="http://schemas.openxmlformats.org/officeDocument/2006/relationships" r:blip="">
                <dgm:adjLst/>
              </dgm:shape>
              <dgm:presOf/>
              <dgm:choose name="Name136">
                <dgm:if name="Name137" func="var" arg="dir" op="equ" val="norm">
                  <dgm:constrLst>
                    <dgm:constr type="ctrX" for="ch" forName="bullet5a" refType="w" fact="0.11"/>
                    <dgm:constr type="ctrY" for="ch" forName="bullet5a" refType="h" fact="0.762"/>
                    <dgm:constr type="w" for="ch" forName="bullet5a" refType="w" fact="0.023"/>
                    <dgm:constr type="h" for="ch" forName="bullet5a" refType="w" refFor="ch" refForName="bullet5a"/>
                    <dgm:constr type="l" for="ch" forName="textBox5a" refType="ctrX" refFor="ch" refForName="bullet5a"/>
                    <dgm:constr type="t" for="ch" forName="textBox5a" refType="ctrY" refFor="ch" refForName="bullet5a"/>
                    <dgm:constr type="w" for="ch" forName="textBox5a" refType="w" fact="0.131"/>
                    <dgm:constr type="h" for="ch" forName="textBox5a" refType="h" fact="0.238"/>
                    <dgm:constr type="userA" refType="h" refFor="ch" refForName="bullet5a" fact="0.53"/>
                    <dgm:constr type="lMarg" for="ch" forName="textBox5a" refType="userA" fact="2.834"/>
                    <dgm:constr type="ctrX" for="ch" forName="bullet5b" refType="w" fact="0.241"/>
                    <dgm:constr type="ctrY" for="ch" forName="bullet5b" refType="h" fact="0.581"/>
                    <dgm:constr type="w" for="ch" forName="bullet5b" refType="w" fact="0.036"/>
                    <dgm:constr type="h" for="ch" forName="bullet5b" refType="w" refFor="ch" refForName="bullet5b"/>
                    <dgm:constr type="l" for="ch" forName="textBox5b" refType="ctrX" refFor="ch" refForName="bullet5b"/>
                    <dgm:constr type="t" for="ch" forName="textBox5b" refType="ctrY" refFor="ch" refForName="bullet5b"/>
                    <dgm:constr type="w" for="ch" forName="textBox5b" refType="w" fact="0.166"/>
                    <dgm:constr type="h" for="ch" forName="textBox5b" refType="h" fact="0.419"/>
                    <dgm:constr type="userB" refType="h" refFor="ch" refForName="bullet5b" fact="0.53"/>
                    <dgm:constr type="lMarg" for="ch" forName="textBox5b" refType="userB" fact="2.834"/>
                    <dgm:constr type="ctrX" for="ch" forName="bullet5c" refType="w" fact="0.407"/>
                    <dgm:constr type="ctrY" for="ch" forName="bullet5c" refType="h" fact="0.438"/>
                    <dgm:constr type="w" for="ch" forName="bullet5c" refType="w" fact="0.048"/>
                    <dgm:constr type="h" for="ch" forName="bullet5c" refType="w" refFor="ch" refForName="bullet5c"/>
                    <dgm:constr type="l" for="ch" forName="textBox5c" refType="ctrX" refFor="ch" refForName="bullet5c"/>
                    <dgm:constr type="t" for="ch" forName="textBox5c" refType="ctrY" refFor="ch" refForName="bullet5c"/>
                    <dgm:constr type="w" for="ch" forName="textBox5c" refType="w" fact="0.193"/>
                    <dgm:constr type="h" for="ch" forName="textBox5c" refType="h" fact="0.562"/>
                    <dgm:constr type="userC" refType="h" refFor="ch" refForName="bullet5c" fact="0.53"/>
                    <dgm:constr type="lMarg" for="ch" forName="textBox5c" refType="userC" fact="2.834"/>
                    <dgm:constr type="ctrX" for="ch" forName="bullet5d" refType="w" fact="0.6"/>
                    <dgm:constr type="ctrY" for="ch" forName="bullet5d" refType="h" fact="0.33"/>
                    <dgm:constr type="w" for="ch" forName="bullet5d" refType="w" fact="0.062"/>
                    <dgm:constr type="h" for="ch" forName="bullet5d" refType="w" refFor="ch" refForName="bullet5d"/>
                    <dgm:constr type="l" for="ch" forName="textBox5d" refType="ctrX" refFor="ch" refForName="bullet5d"/>
                    <dgm:constr type="t" for="ch" forName="textBox5d" refType="ctrY" refFor="ch" refForName="bullet5d"/>
                    <dgm:constr type="w" for="ch" forName="textBox5d" refType="w" fact="0.2"/>
                    <dgm:constr type="h" for="ch" forName="textBox5d" refType="h" fact="0.67"/>
                    <dgm:constr type="userD" refType="h" refFor="ch" refForName="bullet5d" fact="0.53"/>
                    <dgm:constr type="lMarg" for="ch" forName="textBox5d" refType="userD" fact="2.834"/>
                    <dgm:constr type="ctrX" for="ch" forName="bullet5e" refType="w" fact="0.8"/>
                    <dgm:constr type="ctrY" for="ch" forName="bullet5e" refType="h" fact="0.264"/>
                    <dgm:constr type="w" for="ch" forName="bullet5e" refType="w" fact="0.079"/>
                    <dgm:constr type="h" for="ch" forName="bullet5e" refType="w" refFor="ch" refForName="bullet5e"/>
                    <dgm:constr type="l" for="ch" forName="textBox5e" refType="ctrX" refFor="ch" refForName="bullet5e"/>
                    <dgm:constr type="t" for="ch" forName="textBox5e" refType="ctrY" refFor="ch" refForName="bullet5e"/>
                    <dgm:constr type="w" for="ch" forName="textBox5e" refType="w" fact="0.2"/>
                    <dgm:constr type="h" for="ch" forName="textBox5e" refType="h" fact="0.736"/>
                    <dgm:constr type="userE" refType="h" refFor="ch" refForName="bullet5e" fact="0.53"/>
                    <dgm:constr type="lMarg" for="ch" forName="textBox5e" refType="userE" fact="2.834"/>
                    <dgm:constr type="primFontSz" for="ch" ptType="node" op="equ" val="65"/>
                  </dgm:constrLst>
                </dgm:if>
                <dgm:else name="Name138">
                  <dgm:constrLst>
                    <dgm:constr type="ctrX" for="ch" forName="bullet5a" refType="w" fact="0.11"/>
                    <dgm:constr type="ctrY" for="ch" forName="bullet5a" refType="h" fact="0.762"/>
                    <dgm:constr type="w" for="ch" forName="bullet5a" refType="w" fact="0.023"/>
                    <dgm:constr type="h" for="ch" forName="bullet5a" refType="w" refFor="ch" refForName="bullet5a"/>
                    <dgm:constr type="r" for="ch" forName="textBox5a" refType="ctrX" refFor="ch" refForName="bullet5a"/>
                    <dgm:constr type="b" for="ch" forName="textBox5a" refType="ctrY" refFor="ch" refForName="bullet5a"/>
                    <dgm:constr type="w" for="ch" forName="textBox5a" refType="w" fact="0.11"/>
                    <dgm:constr type="h" for="ch" forName="textBox5a" refType="h" fact="0.762"/>
                    <dgm:constr type="userA" refType="h" refFor="ch" refForName="bullet5a" fact="0.53"/>
                    <dgm:constr type="rMarg" for="ch" forName="textBox5a" refType="userA" fact="2.834"/>
                    <dgm:constr type="ctrX" for="ch" forName="bullet5b" refType="w" fact="0.241"/>
                    <dgm:constr type="ctrY" for="ch" forName="bullet5b" refType="h" fact="0.581"/>
                    <dgm:constr type="w" for="ch" forName="bullet5b" refType="w" fact="0.036"/>
                    <dgm:constr type="h" for="ch" forName="bullet5b" refType="w" refFor="ch" refForName="bullet5b"/>
                    <dgm:constr type="r" for="ch" forName="textBox5b" refType="ctrX" refFor="ch" refForName="bullet5b"/>
                    <dgm:constr type="b" for="ch" forName="textBox5b" refType="ctrY" refFor="ch" refForName="bullet5b"/>
                    <dgm:constr type="w" for="ch" forName="textBox5b" refType="w" fact="0.131"/>
                    <dgm:constr type="h" for="ch" forName="textBox5b" refType="h" fact="0.581"/>
                    <dgm:constr type="userB" refType="h" refFor="ch" refForName="bullet5b" fact="0.53"/>
                    <dgm:constr type="rMarg" for="ch" forName="textBox5b" refType="userB" fact="2.834"/>
                    <dgm:constr type="ctrX" for="ch" forName="bullet5c" refType="w" fact="0.407"/>
                    <dgm:constr type="ctrY" for="ch" forName="bullet5c" refType="h" fact="0.438"/>
                    <dgm:constr type="w" for="ch" forName="bullet5c" refType="w" fact="0.048"/>
                    <dgm:constr type="h" for="ch" forName="bullet5c" refType="w" refFor="ch" refForName="bullet5c"/>
                    <dgm:constr type="r" for="ch" forName="textBox5c" refType="ctrX" refFor="ch" refForName="bullet5c"/>
                    <dgm:constr type="b" for="ch" forName="textBox5c" refType="ctrY" refFor="ch" refForName="bullet5c"/>
                    <dgm:constr type="w" for="ch" forName="textBox5c" refType="w" fact="0.166"/>
                    <dgm:constr type="h" for="ch" forName="textBox5c" refType="h" fact="0.438"/>
                    <dgm:constr type="userC" refType="h" refFor="ch" refForName="bullet5c" fact="0.53"/>
                    <dgm:constr type="rMarg" for="ch" forName="textBox5c" refType="userC" fact="2.834"/>
                    <dgm:constr type="ctrX" for="ch" forName="bullet5d" refType="w" fact="0.6"/>
                    <dgm:constr type="ctrY" for="ch" forName="bullet5d" refType="h" fact="0.33"/>
                    <dgm:constr type="w" for="ch" forName="bullet5d" refType="w" fact="0.062"/>
                    <dgm:constr type="h" for="ch" forName="bullet5d" refType="w" refFor="ch" refForName="bullet5d"/>
                    <dgm:constr type="r" for="ch" forName="textBox5d" refType="ctrX" refFor="ch" refForName="bullet5d"/>
                    <dgm:constr type="b" for="ch" forName="textBox5d" refType="ctrY" refFor="ch" refForName="bullet5d"/>
                    <dgm:constr type="w" for="ch" forName="textBox5d" refType="w" fact="0.193"/>
                    <dgm:constr type="h" for="ch" forName="textBox5d" refType="h" fact="0.33"/>
                    <dgm:constr type="userD" refType="h" refFor="ch" refForName="bullet5d" fact="0.53"/>
                    <dgm:constr type="rMarg" for="ch" forName="textBox5d" refType="userD" fact="2.834"/>
                    <dgm:constr type="ctrX" for="ch" forName="bullet5e" refType="w" fact="0.8"/>
                    <dgm:constr type="ctrY" for="ch" forName="bullet5e" refType="h" fact="0.264"/>
                    <dgm:constr type="w" for="ch" forName="bullet5e" refType="w" fact="0.079"/>
                    <dgm:constr type="h" for="ch" forName="bullet5e" refType="w" refFor="ch" refForName="bullet5e"/>
                    <dgm:constr type="r" for="ch" forName="textBox5e" refType="ctrX" refFor="ch" refForName="bullet5e"/>
                    <dgm:constr type="b" for="ch" forName="textBox5e" refType="ctrY" refFor="ch" refForName="bullet5e"/>
                    <dgm:constr type="w" for="ch" forName="textBox5e" refType="w" fact="0.2"/>
                    <dgm:constr type="h" for="ch" forName="textBox5e" refType="h" fact="0.264"/>
                    <dgm:constr type="userE" refType="h" refFor="ch" refForName="bullet5e" fact="0.53"/>
                    <dgm:constr type="rMarg" for="ch" forName="textBox5e" refType="userE" fact="2.834"/>
                    <dgm:constr type="primFontSz" for="ch" ptType="node" op="equ" val="65"/>
                  </dgm:constrLst>
                </dgm:else>
              </dgm:choose>
              <dgm:ruleLst/>
              <dgm:forEach name="Name139" axis="ch" ptType="node" cnt="1">
                <dgm:layoutNode name="bullet5a" styleLbl="node1">
                  <dgm:alg type="sp"/>
                  <dgm:shape xmlns:r="http://schemas.openxmlformats.org/officeDocument/2006/relationships" type="ellipse" r:blip="">
                    <dgm:adjLst/>
                  </dgm:shape>
                  <dgm:presOf/>
                  <dgm:constrLst/>
                  <dgm:ruleLst/>
                </dgm:layoutNode>
                <dgm:layoutNode name="textBox5a" styleLbl="revTx">
                  <dgm:varLst>
                    <dgm:bulletEnabled val="1"/>
                  </dgm:varLst>
                  <dgm:choose name="Name140">
                    <dgm:if name="Name141" func="var" arg="dir" op="equ" val="norm">
                      <dgm:choose name="Name142">
                        <dgm:if name="Name143" axis="root des" ptType="all node" func="maxDepth" op="gt" val="1">
                          <dgm:alg type="tx">
                            <dgm:param type="txAnchorVert" val="t"/>
                            <dgm:param type="parTxLTRAlign" val="l"/>
                            <dgm:param type="parTxRTLAlign" val="r"/>
                          </dgm:alg>
                        </dgm:if>
                        <dgm:else name="Name144">
                          <dgm:alg type="tx">
                            <dgm:param type="txAnchorVert" val="t"/>
                            <dgm:param type="parTxLTRAlign" val="l"/>
                            <dgm:param type="parTxRTLAlign" val="l"/>
                          </dgm:alg>
                        </dgm:else>
                      </dgm:choose>
                    </dgm:if>
                    <dgm:else name="Name145">
                      <dgm:choose name="Name146">
                        <dgm:if name="Name147" axis="root des" ptType="all node" func="maxDepth" op="gt" val="1">
                          <dgm:alg type="tx">
                            <dgm:param type="txAnchorVert" val="b"/>
                            <dgm:param type="txAnchorVertCh" val="b"/>
                            <dgm:param type="parTxLTRAlign" val="l"/>
                            <dgm:param type="parTxRTLAlign" val="r"/>
                          </dgm:alg>
                        </dgm:if>
                        <dgm:else name="Name148">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49">
                    <dgm:if name="Name150" func="var" arg="dir" op="equ" val="norm">
                      <dgm:constrLst>
                        <dgm:constr type="rMarg"/>
                        <dgm:constr type="tMarg"/>
                        <dgm:constr type="bMarg"/>
                      </dgm:constrLst>
                    </dgm:if>
                    <dgm:else name="Name151">
                      <dgm:constrLst>
                        <dgm:constr type="lMarg"/>
                        <dgm:constr type="tMarg"/>
                        <dgm:constr type="bMarg"/>
                      </dgm:constrLst>
                    </dgm:else>
                  </dgm:choose>
                  <dgm:ruleLst>
                    <dgm:rule type="primFontSz" val="5" fact="NaN" max="NaN"/>
                  </dgm:ruleLst>
                </dgm:layoutNode>
              </dgm:forEach>
              <dgm:forEach name="Name152" axis="ch" ptType="node" st="2" cnt="1">
                <dgm:layoutNode name="bullet5b" styleLbl="node1">
                  <dgm:alg type="sp"/>
                  <dgm:shape xmlns:r="http://schemas.openxmlformats.org/officeDocument/2006/relationships" type="ellipse" r:blip="">
                    <dgm:adjLst/>
                  </dgm:shape>
                  <dgm:presOf/>
                  <dgm:constrLst/>
                  <dgm:ruleLst/>
                </dgm:layoutNode>
                <dgm:layoutNode name="textBox5b" styleLbl="revTx">
                  <dgm:varLst>
                    <dgm:bulletEnabled val="1"/>
                  </dgm:varLst>
                  <dgm:choose name="Name153">
                    <dgm:if name="Name154" func="var" arg="dir" op="equ" val="norm">
                      <dgm:choose name="Name155">
                        <dgm:if name="Name156" axis="root des" ptType="all node" func="maxDepth" op="gt" val="1">
                          <dgm:alg type="tx">
                            <dgm:param type="txAnchorVert" val="t"/>
                            <dgm:param type="parTxLTRAlign" val="l"/>
                            <dgm:param type="parTxRTLAlign" val="r"/>
                          </dgm:alg>
                        </dgm:if>
                        <dgm:else name="Name157">
                          <dgm:alg type="tx">
                            <dgm:param type="txAnchorVert" val="t"/>
                            <dgm:param type="parTxLTRAlign" val="l"/>
                            <dgm:param type="parTxRTLAlign" val="l"/>
                          </dgm:alg>
                        </dgm:else>
                      </dgm:choose>
                    </dgm:if>
                    <dgm:else name="Name158">
                      <dgm:choose name="Name159">
                        <dgm:if name="Name160" axis="root des" ptType="all node" func="maxDepth" op="gt" val="1">
                          <dgm:alg type="tx">
                            <dgm:param type="txAnchorVert" val="b"/>
                            <dgm:param type="txAnchorVertCh" val="b"/>
                            <dgm:param type="parTxLTRAlign" val="l"/>
                            <dgm:param type="parTxRTLAlign" val="r"/>
                          </dgm:alg>
                        </dgm:if>
                        <dgm:else name="Name161">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62">
                    <dgm:if name="Name163" func="var" arg="dir" op="equ" val="norm">
                      <dgm:constrLst>
                        <dgm:constr type="rMarg"/>
                        <dgm:constr type="tMarg"/>
                        <dgm:constr type="bMarg"/>
                      </dgm:constrLst>
                    </dgm:if>
                    <dgm:else name="Name164">
                      <dgm:constrLst>
                        <dgm:constr type="lMarg"/>
                        <dgm:constr type="tMarg"/>
                        <dgm:constr type="bMarg"/>
                      </dgm:constrLst>
                    </dgm:else>
                  </dgm:choose>
                  <dgm:ruleLst>
                    <dgm:rule type="primFontSz" val="5" fact="NaN" max="NaN"/>
                  </dgm:ruleLst>
                </dgm:layoutNode>
              </dgm:forEach>
              <dgm:forEach name="Name165" axis="ch" ptType="node" st="3" cnt="1">
                <dgm:layoutNode name="bullet5c" styleLbl="node1">
                  <dgm:alg type="sp"/>
                  <dgm:shape xmlns:r="http://schemas.openxmlformats.org/officeDocument/2006/relationships" type="ellipse" r:blip="">
                    <dgm:adjLst/>
                  </dgm:shape>
                  <dgm:presOf/>
                  <dgm:constrLst/>
                  <dgm:ruleLst/>
                </dgm:layoutNode>
                <dgm:layoutNode name="textBox5c" styleLbl="revTx">
                  <dgm:varLst>
                    <dgm:bulletEnabled val="1"/>
                  </dgm:varLst>
                  <dgm:choose name="Name166">
                    <dgm:if name="Name167" func="var" arg="dir" op="equ" val="norm">
                      <dgm:choose name="Name168">
                        <dgm:if name="Name169" axis="root des" ptType="all node" func="maxDepth" op="gt" val="1">
                          <dgm:alg type="tx">
                            <dgm:param type="txAnchorVert" val="t"/>
                            <dgm:param type="parTxLTRAlign" val="l"/>
                            <dgm:param type="parTxRTLAlign" val="r"/>
                          </dgm:alg>
                        </dgm:if>
                        <dgm:else name="Name170">
                          <dgm:alg type="tx">
                            <dgm:param type="txAnchorVert" val="t"/>
                            <dgm:param type="parTxLTRAlign" val="l"/>
                            <dgm:param type="parTxRTLAlign" val="l"/>
                          </dgm:alg>
                        </dgm:else>
                      </dgm:choose>
                    </dgm:if>
                    <dgm:else name="Name171">
                      <dgm:choose name="Name172">
                        <dgm:if name="Name173" axis="root des" ptType="all node" func="maxDepth" op="gt" val="1">
                          <dgm:alg type="tx">
                            <dgm:param type="txAnchorVert" val="b"/>
                            <dgm:param type="txAnchorVertCh" val="b"/>
                            <dgm:param type="parTxLTRAlign" val="l"/>
                            <dgm:param type="parTxRTLAlign" val="r"/>
                          </dgm:alg>
                        </dgm:if>
                        <dgm:else name="Name174">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75">
                    <dgm:if name="Name176" func="var" arg="dir" op="equ" val="norm">
                      <dgm:constrLst>
                        <dgm:constr type="rMarg"/>
                        <dgm:constr type="tMarg"/>
                        <dgm:constr type="bMarg"/>
                      </dgm:constrLst>
                    </dgm:if>
                    <dgm:else name="Name177">
                      <dgm:constrLst>
                        <dgm:constr type="lMarg"/>
                        <dgm:constr type="tMarg"/>
                        <dgm:constr type="bMarg"/>
                      </dgm:constrLst>
                    </dgm:else>
                  </dgm:choose>
                  <dgm:ruleLst>
                    <dgm:rule type="primFontSz" val="5" fact="NaN" max="NaN"/>
                  </dgm:ruleLst>
                </dgm:layoutNode>
              </dgm:forEach>
              <dgm:forEach name="Name178" axis="ch" ptType="node" st="4" cnt="1">
                <dgm:layoutNode name="bullet5d" styleLbl="node1">
                  <dgm:alg type="sp"/>
                  <dgm:shape xmlns:r="http://schemas.openxmlformats.org/officeDocument/2006/relationships" type="ellipse" r:blip="">
                    <dgm:adjLst/>
                  </dgm:shape>
                  <dgm:presOf/>
                  <dgm:constrLst/>
                  <dgm:ruleLst/>
                </dgm:layoutNode>
                <dgm:layoutNode name="textBox5d" styleLbl="revTx">
                  <dgm:varLst>
                    <dgm:bulletEnabled val="1"/>
                  </dgm:varLst>
                  <dgm:choose name="Name179">
                    <dgm:if name="Name180" func="var" arg="dir" op="equ" val="norm">
                      <dgm:choose name="Name181">
                        <dgm:if name="Name182" axis="root des" ptType="all node" func="maxDepth" op="gt" val="1">
                          <dgm:alg type="tx">
                            <dgm:param type="txAnchorVert" val="t"/>
                            <dgm:param type="parTxLTRAlign" val="l"/>
                            <dgm:param type="parTxRTLAlign" val="r"/>
                          </dgm:alg>
                        </dgm:if>
                        <dgm:else name="Name183">
                          <dgm:alg type="tx">
                            <dgm:param type="txAnchorVert" val="t"/>
                            <dgm:param type="parTxLTRAlign" val="l"/>
                            <dgm:param type="parTxRTLAlign" val="l"/>
                          </dgm:alg>
                        </dgm:else>
                      </dgm:choose>
                    </dgm:if>
                    <dgm:else name="Name184">
                      <dgm:choose name="Name185">
                        <dgm:if name="Name186" axis="root des" ptType="all node" func="maxDepth" op="gt" val="1">
                          <dgm:alg type="tx">
                            <dgm:param type="txAnchorVert" val="b"/>
                            <dgm:param type="txAnchorVertCh" val="b"/>
                            <dgm:param type="parTxLTRAlign" val="l"/>
                            <dgm:param type="parTxRTLAlign" val="r"/>
                          </dgm:alg>
                        </dgm:if>
                        <dgm:else name="Name187">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88">
                    <dgm:if name="Name189" func="var" arg="dir" op="equ" val="norm">
                      <dgm:constrLst>
                        <dgm:constr type="rMarg"/>
                        <dgm:constr type="tMarg"/>
                        <dgm:constr type="bMarg"/>
                      </dgm:constrLst>
                    </dgm:if>
                    <dgm:else name="Name190">
                      <dgm:constrLst>
                        <dgm:constr type="lMarg"/>
                        <dgm:constr type="tMarg"/>
                        <dgm:constr type="bMarg"/>
                      </dgm:constrLst>
                    </dgm:else>
                  </dgm:choose>
                  <dgm:ruleLst>
                    <dgm:rule type="primFontSz" val="5" fact="NaN" max="NaN"/>
                  </dgm:ruleLst>
                </dgm:layoutNode>
              </dgm:forEach>
              <dgm:forEach name="Name191" axis="ch" ptType="node" st="5" cnt="1">
                <dgm:layoutNode name="bullet5e" styleLbl="node1">
                  <dgm:alg type="sp"/>
                  <dgm:shape xmlns:r="http://schemas.openxmlformats.org/officeDocument/2006/relationships" type="ellipse" r:blip="">
                    <dgm:adjLst/>
                  </dgm:shape>
                  <dgm:presOf/>
                  <dgm:constrLst/>
                  <dgm:ruleLst/>
                </dgm:layoutNode>
                <dgm:layoutNode name="textBox5e" styleLbl="revTx">
                  <dgm:varLst>
                    <dgm:bulletEnabled val="1"/>
                  </dgm:varLst>
                  <dgm:choose name="Name192">
                    <dgm:if name="Name193" func="var" arg="dir" op="equ" val="norm">
                      <dgm:choose name="Name194">
                        <dgm:if name="Name195" axis="root des" ptType="all node" func="maxDepth" op="gt" val="1">
                          <dgm:alg type="tx">
                            <dgm:param type="txAnchorVert" val="t"/>
                            <dgm:param type="parTxLTRAlign" val="l"/>
                            <dgm:param type="parTxRTLAlign" val="r"/>
                          </dgm:alg>
                        </dgm:if>
                        <dgm:else name="Name196">
                          <dgm:alg type="tx">
                            <dgm:param type="txAnchorVert" val="t"/>
                            <dgm:param type="parTxLTRAlign" val="l"/>
                            <dgm:param type="parTxRTLAlign" val="l"/>
                          </dgm:alg>
                        </dgm:else>
                      </dgm:choose>
                    </dgm:if>
                    <dgm:else name="Name197">
                      <dgm:choose name="Name198">
                        <dgm:if name="Name199" axis="root des" ptType="all node" func="maxDepth" op="gt" val="1">
                          <dgm:alg type="tx">
                            <dgm:param type="txAnchorVert" val="b"/>
                            <dgm:param type="txAnchorVertCh" val="b"/>
                            <dgm:param type="parTxLTRAlign" val="l"/>
                            <dgm:param type="parTxRTLAlign" val="r"/>
                          </dgm:alg>
                        </dgm:if>
                        <dgm:else name="Name200">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201">
                    <dgm:if name="Name202" func="var" arg="dir" op="equ" val="norm">
                      <dgm:constrLst>
                        <dgm:constr type="rMarg"/>
                        <dgm:constr type="tMarg"/>
                        <dgm:constr type="bMarg"/>
                      </dgm:constrLst>
                    </dgm:if>
                    <dgm:else name="Name203">
                      <dgm:constrLst>
                        <dgm:constr type="lMarg"/>
                        <dgm:constr type="tMarg"/>
                        <dgm:constr type="bMarg"/>
                      </dgm:constrLst>
                    </dgm:else>
                  </dgm:choose>
                  <dgm:ruleLst>
                    <dgm:rule type="primFontSz" val="5" fact="NaN" max="NaN"/>
                  </dgm:ruleLst>
                </dgm:layoutNode>
              </dgm:forEach>
            </dgm:layoutNode>
          </dgm:else>
        </dgm:choose>
      </dgm:if>
      <dgm:else name="Name204"/>
    </dgm:choose>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8/layout/HorizontalMultiLevelHierarchy">
  <dgm:title val=""/>
  <dgm:desc val=""/>
  <dgm:catLst>
    <dgm:cat type="hierarchy" pri="46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clrData>
  <dgm:layoutNode name="Name0">
    <dgm:varLst>
      <dgm:chPref val="1"/>
      <dgm:dir/>
      <dgm:animOne val="branch"/>
      <dgm:animLvl val="lvl"/>
      <dgm:resizeHandles val="exact"/>
    </dgm:varLst>
    <dgm:choose name="Name1">
      <dgm:if name="Name2" func="var" arg="dir" op="equ" val="norm">
        <dgm:alg type="hierChild">
          <dgm:param type="linDir" val="fromT"/>
          <dgm:param type="chAlign" val="l"/>
        </dgm:alg>
      </dgm:if>
      <dgm:else name="Name3">
        <dgm:alg type="hierChild">
          <dgm:param type="linDir" val="fromT"/>
          <dgm:param type="chAlign" val="r"/>
        </dgm:alg>
      </dgm:else>
    </dgm:choose>
    <dgm:shape xmlns:r="http://schemas.openxmlformats.org/officeDocument/2006/relationships" r:blip="">
      <dgm:adjLst/>
    </dgm:shape>
    <dgm:presOf/>
    <dgm:constrLst>
      <dgm:constr type="h" for="des" forName="LevelOneTextNode" refType="h"/>
      <dgm:constr type="w" for="des" forName="LevelOneTextNode" refType="h" refFor="des" refForName="LevelOneTextNode" fact="0.19"/>
      <dgm:constr type="h" for="des" forName="LevelTwoTextNode" refType="w" refFor="des" refForName="LevelOneTextNode"/>
      <dgm:constr type="w" for="des" forName="LevelTwoTextNode" refType="h" refFor="des" refForName="LevelTwoTextNode" fact="3.28"/>
      <dgm:constr type="sibSp" refType="h" refFor="des" refForName="LevelTwoTextNode" op="equ" fact="0.25"/>
      <dgm:constr type="sibSp" for="des" forName="level2hierChild" refType="h" refFor="des" refForName="LevelTwoTextNode" op="equ" fact="0.25"/>
      <dgm:constr type="sibSp" for="des" forName="level3hierChild" refType="h" refFor="des" refForName="LevelTwoTextNode" op="equ" fact="0.25"/>
      <dgm:constr type="sp" for="des" forName="root1" refType="w" refFor="des" refForName="LevelTwoTextNode" fact="0.2"/>
      <dgm:constr type="sp" for="des" forName="root2" refType="sp" refFor="des" refForName="root1" op="equ"/>
      <dgm:constr type="primFontSz" for="des" forName="LevelOneTextNode" op="equ" val="65"/>
      <dgm:constr type="primFontSz" for="des" forName="LevelTwoTextNode" op="equ" val="65"/>
      <dgm:constr type="primFontSz" for="des" forName="LevelTwoTextNode" refType="primFontSz" refFor="des" refForName="LevelOneTextNode" op="lte"/>
      <dgm:constr type="primFontSz" for="des" forName="connTx" op="equ" val="50"/>
      <dgm:constr type="primFontSz" for="des" forName="connTx" refType="primFontSz" refFor="des" refForName="LevelOneTextNode" op="lte" fact="0.78"/>
    </dgm:constrLst>
    <dgm:forEach name="Name4" axis="ch">
      <dgm:forEach name="Name5" axis="self" ptType="node">
        <dgm:layoutNode name="root1">
          <dgm:choose name="Name6">
            <dgm:if name="Name7" func="var" arg="dir" op="equ" val="norm">
              <dgm:alg type="hierRoot">
                <dgm:param type="hierAlign" val="lCtrCh"/>
              </dgm:alg>
            </dgm:if>
            <dgm:else name="Name8">
              <dgm:alg type="hierRoot">
                <dgm:param type="hierAlign" val="rCtrCh"/>
              </dgm:alg>
            </dgm:else>
          </dgm:choose>
          <dgm:shape xmlns:r="http://schemas.openxmlformats.org/officeDocument/2006/relationships" r:blip="">
            <dgm:adjLst/>
          </dgm:shape>
          <dgm:presOf/>
          <dgm:layoutNode name="LevelOneTextNode" styleLbl="node0">
            <dgm:varLst>
              <dgm:chPref val="3"/>
            </dgm:varLst>
            <dgm:alg type="tx">
              <dgm:param type="autoTxRot" val="grav"/>
            </dgm:alg>
            <dgm:choose name="Name9">
              <dgm:if name="Name10" func="var" arg="dir" op="equ" val="norm">
                <dgm:shape xmlns:r="http://schemas.openxmlformats.org/officeDocument/2006/relationships" rot="270" type="rect" r:blip="">
                  <dgm:adjLst/>
                </dgm:shape>
              </dgm:if>
              <dgm:else name="Name11">
                <dgm:shape xmlns:r="http://schemas.openxmlformats.org/officeDocument/2006/relationships" rot="90" type="rect" r:blip="">
                  <dgm:adjLst/>
                </dgm:shape>
              </dgm:else>
            </dgm:choos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2hierChild">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forEach name="repeat" axis="ch">
              <dgm:forEach name="Name15" axis="self" ptType="parTrans" cnt="1">
                <dgm:layoutNode name="conn2-1">
                  <dgm:choose name="Name16">
                    <dgm:if name="Name17" func="var" arg="dir" op="equ" val="norm">
                      <dgm:alg type="conn">
                        <dgm:param type="dim" val="1D"/>
                        <dgm:param type="begPts" val="midR"/>
                        <dgm:param type="endPts" val="midL"/>
                        <dgm:param type="endSty" val="noArr"/>
                        <dgm:param type="connRout" val="bend"/>
                      </dgm:alg>
                    </dgm:if>
                    <dgm:else name="Name18">
                      <dgm:alg type="conn">
                        <dgm:param type="dim" val="1D"/>
                        <dgm:param type="begPts" val="midL"/>
                        <dgm:param type="endPts" val="midR"/>
                        <dgm:param type="endSty" val="noArr"/>
                        <dgm:param type="connRout" val="bend"/>
                      </dgm:alg>
                    </dgm:else>
                  </dgm:choose>
                  <dgm:shape xmlns:r="http://schemas.openxmlformats.org/officeDocument/2006/relationships" type="conn" r:blip="" zOrderOff="-99999">
                    <dgm:adjLst/>
                  </dgm:shape>
                  <dgm:presOf axis="self"/>
                  <dgm:constrLst>
                    <dgm:constr type="w" val="1"/>
                    <dgm:constr type="h" val="5"/>
                    <dgm:constr type="connDist"/>
                    <dgm:constr type="begPad"/>
                    <dgm:constr type="endPad"/>
                    <dgm:constr type="userA" for="ch" refType="connDist"/>
                  </dgm:constr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9" axis="self" ptType="node">
                <dgm:layoutNode name="root2">
                  <dgm:choose name="Name20">
                    <dgm:if name="Name21" func="var" arg="dir" op="equ" val="norm">
                      <dgm:alg type="hierRoot">
                        <dgm:param type="hierAlign" val="lCtrCh"/>
                      </dgm:alg>
                    </dgm:if>
                    <dgm:else name="Name22">
                      <dgm:alg type="hierRoot">
                        <dgm:param type="hierAlign" val="rCtrCh"/>
                      </dgm:alg>
                    </dgm:else>
                  </dgm:choose>
                  <dgm:shape xmlns:r="http://schemas.openxmlformats.org/officeDocument/2006/relationships" r:blip="">
                    <dgm:adjLst/>
                  </dgm:shape>
                  <dgm:presOf/>
                  <dgm:layoutNode name="LevelTwoTextNode">
                    <dgm:varLst>
                      <dgm:chPref val="3"/>
                    </dgm:varLst>
                    <dgm:alg type="tx"/>
                    <dgm:shape xmlns:r="http://schemas.openxmlformats.org/officeDocument/2006/relationships" type="rect"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3hierChild">
                    <dgm:choose name="Name23">
                      <dgm:if name="Name24" func="var" arg="dir" op="equ" val="norm">
                        <dgm:alg type="hierChild">
                          <dgm:param type="linDir" val="fromT"/>
                          <dgm:param type="chAlign" val="l"/>
                        </dgm:alg>
                      </dgm:if>
                      <dgm:else name="Name25">
                        <dgm:alg type="hierChild">
                          <dgm:param type="linDir" val="fromT"/>
                          <dgm:param type="chAlign" val="r"/>
                        </dgm:alg>
                      </dgm:else>
                    </dgm:choose>
                    <dgm:shape xmlns:r="http://schemas.openxmlformats.org/officeDocument/2006/relationships" r:blip="">
                      <dgm:adjLst/>
                    </dgm:shape>
                    <dgm:presOf/>
                    <dgm:forEach name="Name26" ref="repeat"/>
                  </dgm:layoutNode>
                </dgm:layoutNode>
              </dgm:forEach>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6.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7.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jpe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368675" cy="5048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402138" y="0"/>
            <a:ext cx="3368675" cy="504825"/>
          </a:xfrm>
          <a:prstGeom prst="rect">
            <a:avLst/>
          </a:prstGeom>
        </p:spPr>
        <p:txBody>
          <a:bodyPr vert="horz" lIns="91440" tIns="45720" rIns="91440" bIns="45720" rtlCol="0"/>
          <a:lstStyle>
            <a:lvl1pPr algn="r">
              <a:defRPr sz="1200"/>
            </a:lvl1pPr>
          </a:lstStyle>
          <a:p>
            <a:fld id="{5ADF822B-2F35-427F-BA48-75172443BE36}" type="datetimeFigureOut">
              <a:rPr lang="en-US" smtClean="0"/>
              <a:t>8/13/2021</a:t>
            </a:fld>
            <a:endParaRPr lang="en-US"/>
          </a:p>
        </p:txBody>
      </p:sp>
      <p:sp>
        <p:nvSpPr>
          <p:cNvPr id="4" name="Slide Image Placeholder 3"/>
          <p:cNvSpPr>
            <a:spLocks noGrp="1" noRot="1" noChangeAspect="1"/>
          </p:cNvSpPr>
          <p:nvPr>
            <p:ph type="sldImg" idx="2"/>
          </p:nvPr>
        </p:nvSpPr>
        <p:spPr>
          <a:xfrm>
            <a:off x="869950" y="1257300"/>
            <a:ext cx="6032500" cy="33940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77875" y="4840288"/>
            <a:ext cx="6216650" cy="3960812"/>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9553575"/>
            <a:ext cx="3368675" cy="50482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402138" y="9553575"/>
            <a:ext cx="3368675" cy="504825"/>
          </a:xfrm>
          <a:prstGeom prst="rect">
            <a:avLst/>
          </a:prstGeom>
        </p:spPr>
        <p:txBody>
          <a:bodyPr vert="horz" lIns="91440" tIns="45720" rIns="91440" bIns="45720" rtlCol="0" anchor="b"/>
          <a:lstStyle>
            <a:lvl1pPr algn="r">
              <a:defRPr sz="1200"/>
            </a:lvl1pPr>
          </a:lstStyle>
          <a:p>
            <a:fld id="{7FF2372E-EC12-4996-85CB-0F881EE3DEC3}" type="slidenum">
              <a:rPr lang="en-US" smtClean="0"/>
              <a:t>‹#›</a:t>
            </a:fld>
            <a:endParaRPr lang="en-US"/>
          </a:p>
        </p:txBody>
      </p:sp>
    </p:spTree>
    <p:extLst>
      <p:ext uri="{BB962C8B-B14F-4D97-AF65-F5344CB8AC3E}">
        <p14:creationId xmlns:p14="http://schemas.microsoft.com/office/powerpoint/2010/main" val="7528383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sz="1200" b="1" i="0" kern="1200" dirty="0" smtClean="0">
                <a:solidFill>
                  <a:schemeClr val="tx1"/>
                </a:solidFill>
                <a:effectLst/>
                <a:latin typeface="+mn-lt"/>
                <a:ea typeface="+mn-ea"/>
                <a:cs typeface="+mn-cs"/>
              </a:rPr>
              <a:t>Sổ cái phân tán </a:t>
            </a:r>
            <a:r>
              <a:rPr lang="vi-VN" sz="1200" b="0" i="0" kern="1200" dirty="0" smtClean="0">
                <a:solidFill>
                  <a:schemeClr val="tx1"/>
                </a:solidFill>
                <a:effectLst/>
                <a:latin typeface="+mn-lt"/>
                <a:ea typeface="+mn-ea"/>
                <a:cs typeface="+mn-cs"/>
              </a:rPr>
              <a:t>là một loại cơ sở dữ liệu trải rộng trên nhiều trang web, quốc gia hoặc tổ chức và thường là công khai. Các bản ghi được lưu trữ lần lượt trong một sổ cái liên tục, hơn là được sắp xếp thành các khối, nhưng chúng chỉ có thể được thêm vào khi những người tham gia đạt đến một số lượng đại diện nhất định.</a:t>
            </a:r>
          </a:p>
          <a:p>
            <a:r>
              <a:rPr lang="vi-VN" sz="1200" b="0" i="0" kern="1200" dirty="0" smtClean="0">
                <a:solidFill>
                  <a:schemeClr val="tx1"/>
                </a:solidFill>
                <a:effectLst/>
                <a:latin typeface="+mn-lt"/>
                <a:ea typeface="+mn-ea"/>
                <a:cs typeface="+mn-cs"/>
              </a:rPr>
              <a:t>Một sổ cái phân tán đòi hỏi sự tin tưởng cao hơn vào những người xác thực hoặc người vận hành sổ cái. Ví dụ: hệ thống giao dịch tài chính toàn cầu Ripple chọn một danh sách những người xác thực (được gọi là Unique Node Validators) từ tối đa 200 người xác thực đã biết, chưa biết hoặc biết nhau một phần và họ được đánh giá là đáng tin cậy, không thông đồng trong việc giả mạo các tác nhân trong một giao dịch. Quá trình này cung cấp một chữ ký điện tử được coi là ít kháng kiểm duyệt hơn so với Bitcoin, nhưng nhanh hơn đáng kể.</a:t>
            </a:r>
          </a:p>
          <a:p>
            <a:endParaRPr lang="en-US" dirty="0"/>
          </a:p>
        </p:txBody>
      </p:sp>
      <p:sp>
        <p:nvSpPr>
          <p:cNvPr id="4" name="Slide Number Placeholder 3"/>
          <p:cNvSpPr>
            <a:spLocks noGrp="1"/>
          </p:cNvSpPr>
          <p:nvPr>
            <p:ph type="sldNum" sz="quarter" idx="10"/>
          </p:nvPr>
        </p:nvSpPr>
        <p:spPr/>
        <p:txBody>
          <a:bodyPr/>
          <a:lstStyle/>
          <a:p>
            <a:fld id="{7FF2372E-EC12-4996-85CB-0F881EE3DEC3}" type="slidenum">
              <a:rPr lang="en-US" smtClean="0"/>
              <a:t>15</a:t>
            </a:fld>
            <a:endParaRPr lang="en-US"/>
          </a:p>
        </p:txBody>
      </p:sp>
    </p:spTree>
    <p:extLst>
      <p:ext uri="{BB962C8B-B14F-4D97-AF65-F5344CB8AC3E}">
        <p14:creationId xmlns:p14="http://schemas.microsoft.com/office/powerpoint/2010/main" val="40697020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FF2372E-EC12-4996-85CB-0F881EE3DEC3}" type="slidenum">
              <a:rPr lang="en-US" smtClean="0"/>
              <a:t>29</a:t>
            </a:fld>
            <a:endParaRPr lang="en-US"/>
          </a:p>
        </p:txBody>
      </p:sp>
    </p:spTree>
    <p:extLst>
      <p:ext uri="{BB962C8B-B14F-4D97-AF65-F5344CB8AC3E}">
        <p14:creationId xmlns:p14="http://schemas.microsoft.com/office/powerpoint/2010/main" val="24027557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1523880" y="1122480"/>
            <a:ext cx="9143280" cy="2386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24" name="PlaceHolder 2"/>
          <p:cNvSpPr>
            <a:spLocks noGrp="1"/>
          </p:cNvSpPr>
          <p:nvPr>
            <p:ph type="body"/>
          </p:nvPr>
        </p:nvSpPr>
        <p:spPr>
          <a:xfrm>
            <a:off x="609480" y="1604520"/>
            <a:ext cx="1097244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25" name="PlaceHolder 3"/>
          <p:cNvSpPr>
            <a:spLocks noGrp="1"/>
          </p:cNvSpPr>
          <p:nvPr>
            <p:ph type="body"/>
          </p:nvPr>
        </p:nvSpPr>
        <p:spPr>
          <a:xfrm>
            <a:off x="609480" y="3682080"/>
            <a:ext cx="1097244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1523880" y="1122480"/>
            <a:ext cx="9143280" cy="2386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27" name="PlaceHolder 2"/>
          <p:cNvSpPr>
            <a:spLocks noGrp="1"/>
          </p:cNvSpPr>
          <p:nvPr>
            <p:ph type="body"/>
          </p:nvPr>
        </p:nvSpPr>
        <p:spPr>
          <a:xfrm>
            <a:off x="60948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28" name="PlaceHolder 3"/>
          <p:cNvSpPr>
            <a:spLocks noGrp="1"/>
          </p:cNvSpPr>
          <p:nvPr>
            <p:ph type="body"/>
          </p:nvPr>
        </p:nvSpPr>
        <p:spPr>
          <a:xfrm>
            <a:off x="623196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29" name="PlaceHolder 4"/>
          <p:cNvSpPr>
            <a:spLocks noGrp="1"/>
          </p:cNvSpPr>
          <p:nvPr>
            <p:ph type="body"/>
          </p:nvPr>
        </p:nvSpPr>
        <p:spPr>
          <a:xfrm>
            <a:off x="6231960" y="368208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30" name="PlaceHolder 5"/>
          <p:cNvSpPr>
            <a:spLocks noGrp="1"/>
          </p:cNvSpPr>
          <p:nvPr>
            <p:ph type="body"/>
          </p:nvPr>
        </p:nvSpPr>
        <p:spPr>
          <a:xfrm>
            <a:off x="609480" y="368208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1523880" y="1122480"/>
            <a:ext cx="9143280" cy="2386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32" name="PlaceHolder 2"/>
          <p:cNvSpPr>
            <a:spLocks noGrp="1"/>
          </p:cNvSpPr>
          <p:nvPr>
            <p:ph type="body"/>
          </p:nvPr>
        </p:nvSpPr>
        <p:spPr>
          <a:xfrm>
            <a:off x="609480" y="1604520"/>
            <a:ext cx="1097244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33" name="PlaceHolder 3"/>
          <p:cNvSpPr>
            <a:spLocks noGrp="1"/>
          </p:cNvSpPr>
          <p:nvPr>
            <p:ph type="body"/>
          </p:nvPr>
        </p:nvSpPr>
        <p:spPr>
          <a:xfrm>
            <a:off x="609480" y="1604520"/>
            <a:ext cx="1097244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pic>
        <p:nvPicPr>
          <p:cNvPr id="34" name="Picture 33"/>
          <p:cNvPicPr/>
          <p:nvPr/>
        </p:nvPicPr>
        <p:blipFill>
          <a:blip r:embed="rId2"/>
          <a:stretch/>
        </p:blipFill>
        <p:spPr>
          <a:xfrm>
            <a:off x="3602880" y="1604520"/>
            <a:ext cx="4984920" cy="3977280"/>
          </a:xfrm>
          <a:prstGeom prst="rect">
            <a:avLst/>
          </a:prstGeom>
          <a:ln>
            <a:noFill/>
          </a:ln>
        </p:spPr>
      </p:pic>
      <p:pic>
        <p:nvPicPr>
          <p:cNvPr id="35" name="Picture 34"/>
          <p:cNvPicPr/>
          <p:nvPr/>
        </p:nvPicPr>
        <p:blipFill>
          <a:blip r:embed="rId2"/>
          <a:stretch/>
        </p:blipFill>
        <p:spPr>
          <a:xfrm>
            <a:off x="3602880" y="1604520"/>
            <a:ext cx="4984920" cy="3977280"/>
          </a:xfrm>
          <a:prstGeom prst="rect">
            <a:avLst/>
          </a:prstGeom>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38" name="PlaceHolder 1"/>
          <p:cNvSpPr>
            <a:spLocks noGrp="1"/>
          </p:cNvSpPr>
          <p:nvPr>
            <p:ph type="title"/>
          </p:nvPr>
        </p:nvSpPr>
        <p:spPr>
          <a:xfrm>
            <a:off x="1523880" y="1122480"/>
            <a:ext cx="9143280" cy="2386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39" name="PlaceHolder 2"/>
          <p:cNvSpPr>
            <a:spLocks noGrp="1"/>
          </p:cNvSpPr>
          <p:nvPr>
            <p:ph type="subTitle"/>
          </p:nvPr>
        </p:nvSpPr>
        <p:spPr>
          <a:xfrm>
            <a:off x="609480" y="1604520"/>
            <a:ext cx="10972440" cy="3977280"/>
          </a:xfrm>
          <a:prstGeom prst="rect">
            <a:avLst/>
          </a:prstGeom>
        </p:spPr>
        <p:txBody>
          <a:bodyPr lIns="0" tIns="0" rIns="0" bIns="0" anchor="ctr"/>
          <a:lstStyle/>
          <a:p>
            <a:pPr algn="ctr"/>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0" name="PlaceHolder 1"/>
          <p:cNvSpPr>
            <a:spLocks noGrp="1"/>
          </p:cNvSpPr>
          <p:nvPr>
            <p:ph type="title"/>
          </p:nvPr>
        </p:nvSpPr>
        <p:spPr>
          <a:xfrm>
            <a:off x="1523880" y="1122480"/>
            <a:ext cx="9143280" cy="2386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41" name="PlaceHolder 2"/>
          <p:cNvSpPr>
            <a:spLocks noGrp="1"/>
          </p:cNvSpPr>
          <p:nvPr>
            <p:ph type="body"/>
          </p:nvPr>
        </p:nvSpPr>
        <p:spPr>
          <a:xfrm>
            <a:off x="609480" y="1604520"/>
            <a:ext cx="1097244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2" name="PlaceHolder 1"/>
          <p:cNvSpPr>
            <a:spLocks noGrp="1"/>
          </p:cNvSpPr>
          <p:nvPr>
            <p:ph type="title"/>
          </p:nvPr>
        </p:nvSpPr>
        <p:spPr>
          <a:xfrm>
            <a:off x="1523880" y="1122480"/>
            <a:ext cx="9143280" cy="2386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43" name="PlaceHolder 2"/>
          <p:cNvSpPr>
            <a:spLocks noGrp="1"/>
          </p:cNvSpPr>
          <p:nvPr>
            <p:ph type="body"/>
          </p:nvPr>
        </p:nvSpPr>
        <p:spPr>
          <a:xfrm>
            <a:off x="609480" y="1604520"/>
            <a:ext cx="535428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44" name="PlaceHolder 3"/>
          <p:cNvSpPr>
            <a:spLocks noGrp="1"/>
          </p:cNvSpPr>
          <p:nvPr>
            <p:ph type="body"/>
          </p:nvPr>
        </p:nvSpPr>
        <p:spPr>
          <a:xfrm>
            <a:off x="6231960" y="1604520"/>
            <a:ext cx="535428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45" name="PlaceHolder 1"/>
          <p:cNvSpPr>
            <a:spLocks noGrp="1"/>
          </p:cNvSpPr>
          <p:nvPr>
            <p:ph type="title"/>
          </p:nvPr>
        </p:nvSpPr>
        <p:spPr>
          <a:xfrm>
            <a:off x="1523880" y="1122480"/>
            <a:ext cx="9143280" cy="2386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46" name="PlaceHolder 1"/>
          <p:cNvSpPr>
            <a:spLocks noGrp="1"/>
          </p:cNvSpPr>
          <p:nvPr>
            <p:ph type="subTitle"/>
          </p:nvPr>
        </p:nvSpPr>
        <p:spPr>
          <a:xfrm>
            <a:off x="1523880" y="1122480"/>
            <a:ext cx="9143280" cy="11064960"/>
          </a:xfrm>
          <a:prstGeom prst="rect">
            <a:avLst/>
          </a:prstGeom>
        </p:spPr>
        <p:txBody>
          <a:bodyPr lIns="0" tIns="0" rIns="0" bIns="0" anchor="ctr"/>
          <a:lstStyle/>
          <a:p>
            <a:pPr algn="ctr"/>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47" name="PlaceHolder 1"/>
          <p:cNvSpPr>
            <a:spLocks noGrp="1"/>
          </p:cNvSpPr>
          <p:nvPr>
            <p:ph type="title"/>
          </p:nvPr>
        </p:nvSpPr>
        <p:spPr>
          <a:xfrm>
            <a:off x="1523880" y="1122480"/>
            <a:ext cx="9143280" cy="2386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48" name="PlaceHolder 2"/>
          <p:cNvSpPr>
            <a:spLocks noGrp="1"/>
          </p:cNvSpPr>
          <p:nvPr>
            <p:ph type="body"/>
          </p:nvPr>
        </p:nvSpPr>
        <p:spPr>
          <a:xfrm>
            <a:off x="60948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49" name="PlaceHolder 3"/>
          <p:cNvSpPr>
            <a:spLocks noGrp="1"/>
          </p:cNvSpPr>
          <p:nvPr>
            <p:ph type="body"/>
          </p:nvPr>
        </p:nvSpPr>
        <p:spPr>
          <a:xfrm>
            <a:off x="609480" y="368208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50" name="PlaceHolder 4"/>
          <p:cNvSpPr>
            <a:spLocks noGrp="1"/>
          </p:cNvSpPr>
          <p:nvPr>
            <p:ph type="body"/>
          </p:nvPr>
        </p:nvSpPr>
        <p:spPr>
          <a:xfrm>
            <a:off x="6231960" y="1604520"/>
            <a:ext cx="535428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1523880" y="1122480"/>
            <a:ext cx="9143280" cy="2386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3" name="PlaceHolder 2"/>
          <p:cNvSpPr>
            <a:spLocks noGrp="1"/>
          </p:cNvSpPr>
          <p:nvPr>
            <p:ph type="subTitle"/>
          </p:nvPr>
        </p:nvSpPr>
        <p:spPr>
          <a:xfrm>
            <a:off x="609480" y="1604520"/>
            <a:ext cx="10972440" cy="3977280"/>
          </a:xfrm>
          <a:prstGeom prst="rect">
            <a:avLst/>
          </a:prstGeom>
        </p:spPr>
        <p:txBody>
          <a:bodyPr lIns="0" tIns="0" rIns="0" bIns="0" anchor="ctr"/>
          <a:lstStyle/>
          <a:p>
            <a:pPr algn="ctr"/>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1523880" y="1122480"/>
            <a:ext cx="9143280" cy="2386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52" name="PlaceHolder 2"/>
          <p:cNvSpPr>
            <a:spLocks noGrp="1"/>
          </p:cNvSpPr>
          <p:nvPr>
            <p:ph type="body"/>
          </p:nvPr>
        </p:nvSpPr>
        <p:spPr>
          <a:xfrm>
            <a:off x="609480" y="1604520"/>
            <a:ext cx="535428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53" name="PlaceHolder 3"/>
          <p:cNvSpPr>
            <a:spLocks noGrp="1"/>
          </p:cNvSpPr>
          <p:nvPr>
            <p:ph type="body"/>
          </p:nvPr>
        </p:nvSpPr>
        <p:spPr>
          <a:xfrm>
            <a:off x="623196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54" name="PlaceHolder 4"/>
          <p:cNvSpPr>
            <a:spLocks noGrp="1"/>
          </p:cNvSpPr>
          <p:nvPr>
            <p:ph type="body"/>
          </p:nvPr>
        </p:nvSpPr>
        <p:spPr>
          <a:xfrm>
            <a:off x="6231960" y="368208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1523880" y="1122480"/>
            <a:ext cx="9143280" cy="2386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56" name="PlaceHolder 2"/>
          <p:cNvSpPr>
            <a:spLocks noGrp="1"/>
          </p:cNvSpPr>
          <p:nvPr>
            <p:ph type="body"/>
          </p:nvPr>
        </p:nvSpPr>
        <p:spPr>
          <a:xfrm>
            <a:off x="60948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57" name="PlaceHolder 3"/>
          <p:cNvSpPr>
            <a:spLocks noGrp="1"/>
          </p:cNvSpPr>
          <p:nvPr>
            <p:ph type="body"/>
          </p:nvPr>
        </p:nvSpPr>
        <p:spPr>
          <a:xfrm>
            <a:off x="623196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58" name="PlaceHolder 4"/>
          <p:cNvSpPr>
            <a:spLocks noGrp="1"/>
          </p:cNvSpPr>
          <p:nvPr>
            <p:ph type="body"/>
          </p:nvPr>
        </p:nvSpPr>
        <p:spPr>
          <a:xfrm>
            <a:off x="609480" y="3682080"/>
            <a:ext cx="1097244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1523880" y="1122480"/>
            <a:ext cx="9143280" cy="2386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60" name="PlaceHolder 2"/>
          <p:cNvSpPr>
            <a:spLocks noGrp="1"/>
          </p:cNvSpPr>
          <p:nvPr>
            <p:ph type="body"/>
          </p:nvPr>
        </p:nvSpPr>
        <p:spPr>
          <a:xfrm>
            <a:off x="609480" y="1604520"/>
            <a:ext cx="1097244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61" name="PlaceHolder 3"/>
          <p:cNvSpPr>
            <a:spLocks noGrp="1"/>
          </p:cNvSpPr>
          <p:nvPr>
            <p:ph type="body"/>
          </p:nvPr>
        </p:nvSpPr>
        <p:spPr>
          <a:xfrm>
            <a:off x="609480" y="3682080"/>
            <a:ext cx="1097244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62" name="PlaceHolder 1"/>
          <p:cNvSpPr>
            <a:spLocks noGrp="1"/>
          </p:cNvSpPr>
          <p:nvPr>
            <p:ph type="title"/>
          </p:nvPr>
        </p:nvSpPr>
        <p:spPr>
          <a:xfrm>
            <a:off x="1523880" y="1122480"/>
            <a:ext cx="9143280" cy="2386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63" name="PlaceHolder 2"/>
          <p:cNvSpPr>
            <a:spLocks noGrp="1"/>
          </p:cNvSpPr>
          <p:nvPr>
            <p:ph type="body"/>
          </p:nvPr>
        </p:nvSpPr>
        <p:spPr>
          <a:xfrm>
            <a:off x="60948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64" name="PlaceHolder 3"/>
          <p:cNvSpPr>
            <a:spLocks noGrp="1"/>
          </p:cNvSpPr>
          <p:nvPr>
            <p:ph type="body"/>
          </p:nvPr>
        </p:nvSpPr>
        <p:spPr>
          <a:xfrm>
            <a:off x="623196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65" name="PlaceHolder 4"/>
          <p:cNvSpPr>
            <a:spLocks noGrp="1"/>
          </p:cNvSpPr>
          <p:nvPr>
            <p:ph type="body"/>
          </p:nvPr>
        </p:nvSpPr>
        <p:spPr>
          <a:xfrm>
            <a:off x="6231960" y="368208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66" name="PlaceHolder 5"/>
          <p:cNvSpPr>
            <a:spLocks noGrp="1"/>
          </p:cNvSpPr>
          <p:nvPr>
            <p:ph type="body"/>
          </p:nvPr>
        </p:nvSpPr>
        <p:spPr>
          <a:xfrm>
            <a:off x="609480" y="368208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1523880" y="1122480"/>
            <a:ext cx="9143280" cy="2386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68" name="PlaceHolder 2"/>
          <p:cNvSpPr>
            <a:spLocks noGrp="1"/>
          </p:cNvSpPr>
          <p:nvPr>
            <p:ph type="body"/>
          </p:nvPr>
        </p:nvSpPr>
        <p:spPr>
          <a:xfrm>
            <a:off x="609480" y="1604520"/>
            <a:ext cx="1097244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69" name="PlaceHolder 3"/>
          <p:cNvSpPr>
            <a:spLocks noGrp="1"/>
          </p:cNvSpPr>
          <p:nvPr>
            <p:ph type="body"/>
          </p:nvPr>
        </p:nvSpPr>
        <p:spPr>
          <a:xfrm>
            <a:off x="609480" y="1604520"/>
            <a:ext cx="1097244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pic>
        <p:nvPicPr>
          <p:cNvPr id="70" name="Picture 69"/>
          <p:cNvPicPr/>
          <p:nvPr/>
        </p:nvPicPr>
        <p:blipFill>
          <a:blip r:embed="rId2"/>
          <a:stretch/>
        </p:blipFill>
        <p:spPr>
          <a:xfrm>
            <a:off x="3602880" y="1604520"/>
            <a:ext cx="4984920" cy="3977280"/>
          </a:xfrm>
          <a:prstGeom prst="rect">
            <a:avLst/>
          </a:prstGeom>
          <a:ln>
            <a:noFill/>
          </a:ln>
        </p:spPr>
      </p:pic>
      <p:pic>
        <p:nvPicPr>
          <p:cNvPr id="71" name="Picture 70"/>
          <p:cNvPicPr/>
          <p:nvPr/>
        </p:nvPicPr>
        <p:blipFill>
          <a:blip r:embed="rId2"/>
          <a:stretch/>
        </p:blipFill>
        <p:spPr>
          <a:xfrm>
            <a:off x="3602880" y="1604520"/>
            <a:ext cx="4984920" cy="3977280"/>
          </a:xfrm>
          <a:prstGeom prst="rect">
            <a:avLst/>
          </a:prstGeom>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74" name="PlaceHolder 1"/>
          <p:cNvSpPr>
            <a:spLocks noGrp="1"/>
          </p:cNvSpPr>
          <p:nvPr>
            <p:ph type="title"/>
          </p:nvPr>
        </p:nvSpPr>
        <p:spPr>
          <a:xfrm>
            <a:off x="1523880" y="1122480"/>
            <a:ext cx="9143280" cy="2386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75" name="PlaceHolder 2"/>
          <p:cNvSpPr>
            <a:spLocks noGrp="1"/>
          </p:cNvSpPr>
          <p:nvPr>
            <p:ph type="subTitle"/>
          </p:nvPr>
        </p:nvSpPr>
        <p:spPr>
          <a:xfrm>
            <a:off x="609480" y="1604520"/>
            <a:ext cx="10972440" cy="3977280"/>
          </a:xfrm>
          <a:prstGeom prst="rect">
            <a:avLst/>
          </a:prstGeom>
        </p:spPr>
        <p:txBody>
          <a:bodyPr lIns="0" tIns="0" rIns="0" bIns="0" anchor="ctr"/>
          <a:lstStyle/>
          <a:p>
            <a:pPr algn="ctr"/>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76" name="PlaceHolder 1"/>
          <p:cNvSpPr>
            <a:spLocks noGrp="1"/>
          </p:cNvSpPr>
          <p:nvPr>
            <p:ph type="title"/>
          </p:nvPr>
        </p:nvSpPr>
        <p:spPr>
          <a:xfrm>
            <a:off x="1523880" y="1122480"/>
            <a:ext cx="9143280" cy="2386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77" name="PlaceHolder 2"/>
          <p:cNvSpPr>
            <a:spLocks noGrp="1"/>
          </p:cNvSpPr>
          <p:nvPr>
            <p:ph type="body"/>
          </p:nvPr>
        </p:nvSpPr>
        <p:spPr>
          <a:xfrm>
            <a:off x="609480" y="1604520"/>
            <a:ext cx="1097244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78" name="PlaceHolder 1"/>
          <p:cNvSpPr>
            <a:spLocks noGrp="1"/>
          </p:cNvSpPr>
          <p:nvPr>
            <p:ph type="title"/>
          </p:nvPr>
        </p:nvSpPr>
        <p:spPr>
          <a:xfrm>
            <a:off x="1523880" y="1122480"/>
            <a:ext cx="9143280" cy="2386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79" name="PlaceHolder 2"/>
          <p:cNvSpPr>
            <a:spLocks noGrp="1"/>
          </p:cNvSpPr>
          <p:nvPr>
            <p:ph type="body"/>
          </p:nvPr>
        </p:nvSpPr>
        <p:spPr>
          <a:xfrm>
            <a:off x="609480" y="1604520"/>
            <a:ext cx="535428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80" name="PlaceHolder 3"/>
          <p:cNvSpPr>
            <a:spLocks noGrp="1"/>
          </p:cNvSpPr>
          <p:nvPr>
            <p:ph type="body"/>
          </p:nvPr>
        </p:nvSpPr>
        <p:spPr>
          <a:xfrm>
            <a:off x="6231960" y="1604520"/>
            <a:ext cx="535428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1" name="PlaceHolder 1"/>
          <p:cNvSpPr>
            <a:spLocks noGrp="1"/>
          </p:cNvSpPr>
          <p:nvPr>
            <p:ph type="title"/>
          </p:nvPr>
        </p:nvSpPr>
        <p:spPr>
          <a:xfrm>
            <a:off x="1523880" y="1122480"/>
            <a:ext cx="9143280" cy="2386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1523880" y="1122480"/>
            <a:ext cx="9143280" cy="2386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5" name="PlaceHolder 2"/>
          <p:cNvSpPr>
            <a:spLocks noGrp="1"/>
          </p:cNvSpPr>
          <p:nvPr>
            <p:ph type="body"/>
          </p:nvPr>
        </p:nvSpPr>
        <p:spPr>
          <a:xfrm>
            <a:off x="609480" y="1604520"/>
            <a:ext cx="1097244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82" name="PlaceHolder 1"/>
          <p:cNvSpPr>
            <a:spLocks noGrp="1"/>
          </p:cNvSpPr>
          <p:nvPr>
            <p:ph type="subTitle"/>
          </p:nvPr>
        </p:nvSpPr>
        <p:spPr>
          <a:xfrm>
            <a:off x="1523880" y="1122480"/>
            <a:ext cx="9143280" cy="11064960"/>
          </a:xfrm>
          <a:prstGeom prst="rect">
            <a:avLst/>
          </a:prstGeom>
        </p:spPr>
        <p:txBody>
          <a:bodyPr lIns="0" tIns="0" rIns="0" bIns="0" anchor="ctr"/>
          <a:lstStyle/>
          <a:p>
            <a:pPr algn="ctr"/>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83" name="PlaceHolder 1"/>
          <p:cNvSpPr>
            <a:spLocks noGrp="1"/>
          </p:cNvSpPr>
          <p:nvPr>
            <p:ph type="title"/>
          </p:nvPr>
        </p:nvSpPr>
        <p:spPr>
          <a:xfrm>
            <a:off x="1523880" y="1122480"/>
            <a:ext cx="9143280" cy="2386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84" name="PlaceHolder 2"/>
          <p:cNvSpPr>
            <a:spLocks noGrp="1"/>
          </p:cNvSpPr>
          <p:nvPr>
            <p:ph type="body"/>
          </p:nvPr>
        </p:nvSpPr>
        <p:spPr>
          <a:xfrm>
            <a:off x="60948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85" name="PlaceHolder 3"/>
          <p:cNvSpPr>
            <a:spLocks noGrp="1"/>
          </p:cNvSpPr>
          <p:nvPr>
            <p:ph type="body"/>
          </p:nvPr>
        </p:nvSpPr>
        <p:spPr>
          <a:xfrm>
            <a:off x="609480" y="368208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86" name="PlaceHolder 4"/>
          <p:cNvSpPr>
            <a:spLocks noGrp="1"/>
          </p:cNvSpPr>
          <p:nvPr>
            <p:ph type="body"/>
          </p:nvPr>
        </p:nvSpPr>
        <p:spPr>
          <a:xfrm>
            <a:off x="6231960" y="1604520"/>
            <a:ext cx="535428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87" name="PlaceHolder 1"/>
          <p:cNvSpPr>
            <a:spLocks noGrp="1"/>
          </p:cNvSpPr>
          <p:nvPr>
            <p:ph type="title"/>
          </p:nvPr>
        </p:nvSpPr>
        <p:spPr>
          <a:xfrm>
            <a:off x="1523880" y="1122480"/>
            <a:ext cx="9143280" cy="2386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88" name="PlaceHolder 2"/>
          <p:cNvSpPr>
            <a:spLocks noGrp="1"/>
          </p:cNvSpPr>
          <p:nvPr>
            <p:ph type="body"/>
          </p:nvPr>
        </p:nvSpPr>
        <p:spPr>
          <a:xfrm>
            <a:off x="609480" y="1604520"/>
            <a:ext cx="535428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89" name="PlaceHolder 3"/>
          <p:cNvSpPr>
            <a:spLocks noGrp="1"/>
          </p:cNvSpPr>
          <p:nvPr>
            <p:ph type="body"/>
          </p:nvPr>
        </p:nvSpPr>
        <p:spPr>
          <a:xfrm>
            <a:off x="623196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90" name="PlaceHolder 4"/>
          <p:cNvSpPr>
            <a:spLocks noGrp="1"/>
          </p:cNvSpPr>
          <p:nvPr>
            <p:ph type="body"/>
          </p:nvPr>
        </p:nvSpPr>
        <p:spPr>
          <a:xfrm>
            <a:off x="6231960" y="368208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91" name="PlaceHolder 1"/>
          <p:cNvSpPr>
            <a:spLocks noGrp="1"/>
          </p:cNvSpPr>
          <p:nvPr>
            <p:ph type="title"/>
          </p:nvPr>
        </p:nvSpPr>
        <p:spPr>
          <a:xfrm>
            <a:off x="1523880" y="1122480"/>
            <a:ext cx="9143280" cy="2386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92" name="PlaceHolder 2"/>
          <p:cNvSpPr>
            <a:spLocks noGrp="1"/>
          </p:cNvSpPr>
          <p:nvPr>
            <p:ph type="body"/>
          </p:nvPr>
        </p:nvSpPr>
        <p:spPr>
          <a:xfrm>
            <a:off x="60948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93" name="PlaceHolder 3"/>
          <p:cNvSpPr>
            <a:spLocks noGrp="1"/>
          </p:cNvSpPr>
          <p:nvPr>
            <p:ph type="body"/>
          </p:nvPr>
        </p:nvSpPr>
        <p:spPr>
          <a:xfrm>
            <a:off x="623196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94" name="PlaceHolder 4"/>
          <p:cNvSpPr>
            <a:spLocks noGrp="1"/>
          </p:cNvSpPr>
          <p:nvPr>
            <p:ph type="body"/>
          </p:nvPr>
        </p:nvSpPr>
        <p:spPr>
          <a:xfrm>
            <a:off x="609480" y="3682080"/>
            <a:ext cx="1097244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95" name="PlaceHolder 1"/>
          <p:cNvSpPr>
            <a:spLocks noGrp="1"/>
          </p:cNvSpPr>
          <p:nvPr>
            <p:ph type="title"/>
          </p:nvPr>
        </p:nvSpPr>
        <p:spPr>
          <a:xfrm>
            <a:off x="1523880" y="1122480"/>
            <a:ext cx="9143280" cy="2386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96" name="PlaceHolder 2"/>
          <p:cNvSpPr>
            <a:spLocks noGrp="1"/>
          </p:cNvSpPr>
          <p:nvPr>
            <p:ph type="body"/>
          </p:nvPr>
        </p:nvSpPr>
        <p:spPr>
          <a:xfrm>
            <a:off x="609480" y="1604520"/>
            <a:ext cx="1097244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97" name="PlaceHolder 3"/>
          <p:cNvSpPr>
            <a:spLocks noGrp="1"/>
          </p:cNvSpPr>
          <p:nvPr>
            <p:ph type="body"/>
          </p:nvPr>
        </p:nvSpPr>
        <p:spPr>
          <a:xfrm>
            <a:off x="609480" y="3682080"/>
            <a:ext cx="1097244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98" name="PlaceHolder 1"/>
          <p:cNvSpPr>
            <a:spLocks noGrp="1"/>
          </p:cNvSpPr>
          <p:nvPr>
            <p:ph type="title"/>
          </p:nvPr>
        </p:nvSpPr>
        <p:spPr>
          <a:xfrm>
            <a:off x="1523880" y="1122480"/>
            <a:ext cx="9143280" cy="2386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99" name="PlaceHolder 2"/>
          <p:cNvSpPr>
            <a:spLocks noGrp="1"/>
          </p:cNvSpPr>
          <p:nvPr>
            <p:ph type="body"/>
          </p:nvPr>
        </p:nvSpPr>
        <p:spPr>
          <a:xfrm>
            <a:off x="60948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100" name="PlaceHolder 3"/>
          <p:cNvSpPr>
            <a:spLocks noGrp="1"/>
          </p:cNvSpPr>
          <p:nvPr>
            <p:ph type="body"/>
          </p:nvPr>
        </p:nvSpPr>
        <p:spPr>
          <a:xfrm>
            <a:off x="623196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101" name="PlaceHolder 4"/>
          <p:cNvSpPr>
            <a:spLocks noGrp="1"/>
          </p:cNvSpPr>
          <p:nvPr>
            <p:ph type="body"/>
          </p:nvPr>
        </p:nvSpPr>
        <p:spPr>
          <a:xfrm>
            <a:off x="6231960" y="368208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102" name="PlaceHolder 5"/>
          <p:cNvSpPr>
            <a:spLocks noGrp="1"/>
          </p:cNvSpPr>
          <p:nvPr>
            <p:ph type="body"/>
          </p:nvPr>
        </p:nvSpPr>
        <p:spPr>
          <a:xfrm>
            <a:off x="609480" y="368208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03" name="PlaceHolder 1"/>
          <p:cNvSpPr>
            <a:spLocks noGrp="1"/>
          </p:cNvSpPr>
          <p:nvPr>
            <p:ph type="title"/>
          </p:nvPr>
        </p:nvSpPr>
        <p:spPr>
          <a:xfrm>
            <a:off x="1523880" y="1122480"/>
            <a:ext cx="9143280" cy="2386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104" name="PlaceHolder 2"/>
          <p:cNvSpPr>
            <a:spLocks noGrp="1"/>
          </p:cNvSpPr>
          <p:nvPr>
            <p:ph type="body"/>
          </p:nvPr>
        </p:nvSpPr>
        <p:spPr>
          <a:xfrm>
            <a:off x="609480" y="1604520"/>
            <a:ext cx="1097244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105" name="PlaceHolder 3"/>
          <p:cNvSpPr>
            <a:spLocks noGrp="1"/>
          </p:cNvSpPr>
          <p:nvPr>
            <p:ph type="body"/>
          </p:nvPr>
        </p:nvSpPr>
        <p:spPr>
          <a:xfrm>
            <a:off x="609480" y="1604520"/>
            <a:ext cx="1097244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pic>
        <p:nvPicPr>
          <p:cNvPr id="106" name="Picture 105"/>
          <p:cNvPicPr/>
          <p:nvPr/>
        </p:nvPicPr>
        <p:blipFill>
          <a:blip r:embed="rId2"/>
          <a:stretch/>
        </p:blipFill>
        <p:spPr>
          <a:xfrm>
            <a:off x="3602880" y="1604520"/>
            <a:ext cx="4984920" cy="3977280"/>
          </a:xfrm>
          <a:prstGeom prst="rect">
            <a:avLst/>
          </a:prstGeom>
          <a:ln>
            <a:noFill/>
          </a:ln>
        </p:spPr>
      </p:pic>
      <p:pic>
        <p:nvPicPr>
          <p:cNvPr id="107" name="Picture 106"/>
          <p:cNvPicPr/>
          <p:nvPr/>
        </p:nvPicPr>
        <p:blipFill>
          <a:blip r:embed="rId2"/>
          <a:stretch/>
        </p:blipFill>
        <p:spPr>
          <a:xfrm>
            <a:off x="3602880" y="1604520"/>
            <a:ext cx="4984920" cy="3977280"/>
          </a:xfrm>
          <a:prstGeom prst="rect">
            <a:avLst/>
          </a:prstGeom>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1523880" y="1122480"/>
            <a:ext cx="9143280" cy="2386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7" name="PlaceHolder 2"/>
          <p:cNvSpPr>
            <a:spLocks noGrp="1"/>
          </p:cNvSpPr>
          <p:nvPr>
            <p:ph type="body"/>
          </p:nvPr>
        </p:nvSpPr>
        <p:spPr>
          <a:xfrm>
            <a:off x="609480" y="1604520"/>
            <a:ext cx="535428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8" name="PlaceHolder 3"/>
          <p:cNvSpPr>
            <a:spLocks noGrp="1"/>
          </p:cNvSpPr>
          <p:nvPr>
            <p:ph type="body"/>
          </p:nvPr>
        </p:nvSpPr>
        <p:spPr>
          <a:xfrm>
            <a:off x="6231960" y="1604520"/>
            <a:ext cx="535428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1523880" y="1122480"/>
            <a:ext cx="9143280" cy="2386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1523880" y="1122480"/>
            <a:ext cx="9143280" cy="11064960"/>
          </a:xfrm>
          <a:prstGeom prst="rect">
            <a:avLst/>
          </a:prstGeom>
        </p:spPr>
        <p:txBody>
          <a:bodyPr lIns="0" tIns="0" rIns="0" bIns="0" anchor="ctr"/>
          <a:lstStyle/>
          <a:p>
            <a:pPr algn="ctr"/>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1523880" y="1122480"/>
            <a:ext cx="9143280" cy="2386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12" name="PlaceHolder 2"/>
          <p:cNvSpPr>
            <a:spLocks noGrp="1"/>
          </p:cNvSpPr>
          <p:nvPr>
            <p:ph type="body"/>
          </p:nvPr>
        </p:nvSpPr>
        <p:spPr>
          <a:xfrm>
            <a:off x="60948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13" name="PlaceHolder 3"/>
          <p:cNvSpPr>
            <a:spLocks noGrp="1"/>
          </p:cNvSpPr>
          <p:nvPr>
            <p:ph type="body"/>
          </p:nvPr>
        </p:nvSpPr>
        <p:spPr>
          <a:xfrm>
            <a:off x="609480" y="368208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14" name="PlaceHolder 4"/>
          <p:cNvSpPr>
            <a:spLocks noGrp="1"/>
          </p:cNvSpPr>
          <p:nvPr>
            <p:ph type="body"/>
          </p:nvPr>
        </p:nvSpPr>
        <p:spPr>
          <a:xfrm>
            <a:off x="6231960" y="1604520"/>
            <a:ext cx="535428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1523880" y="1122480"/>
            <a:ext cx="9143280" cy="2386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16" name="PlaceHolder 2"/>
          <p:cNvSpPr>
            <a:spLocks noGrp="1"/>
          </p:cNvSpPr>
          <p:nvPr>
            <p:ph type="body"/>
          </p:nvPr>
        </p:nvSpPr>
        <p:spPr>
          <a:xfrm>
            <a:off x="609480" y="1604520"/>
            <a:ext cx="535428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17" name="PlaceHolder 3"/>
          <p:cNvSpPr>
            <a:spLocks noGrp="1"/>
          </p:cNvSpPr>
          <p:nvPr>
            <p:ph type="body"/>
          </p:nvPr>
        </p:nvSpPr>
        <p:spPr>
          <a:xfrm>
            <a:off x="623196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18" name="PlaceHolder 4"/>
          <p:cNvSpPr>
            <a:spLocks noGrp="1"/>
          </p:cNvSpPr>
          <p:nvPr>
            <p:ph type="body"/>
          </p:nvPr>
        </p:nvSpPr>
        <p:spPr>
          <a:xfrm>
            <a:off x="6231960" y="368208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1523880" y="1122480"/>
            <a:ext cx="9143280" cy="2386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20" name="PlaceHolder 2"/>
          <p:cNvSpPr>
            <a:spLocks noGrp="1"/>
          </p:cNvSpPr>
          <p:nvPr>
            <p:ph type="body"/>
          </p:nvPr>
        </p:nvSpPr>
        <p:spPr>
          <a:xfrm>
            <a:off x="60948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21" name="PlaceHolder 3"/>
          <p:cNvSpPr>
            <a:spLocks noGrp="1"/>
          </p:cNvSpPr>
          <p:nvPr>
            <p:ph type="body"/>
          </p:nvPr>
        </p:nvSpPr>
        <p:spPr>
          <a:xfrm>
            <a:off x="623196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22" name="PlaceHolder 4"/>
          <p:cNvSpPr>
            <a:spLocks noGrp="1"/>
          </p:cNvSpPr>
          <p:nvPr>
            <p:ph type="body"/>
          </p:nvPr>
        </p:nvSpPr>
        <p:spPr>
          <a:xfrm>
            <a:off x="609480" y="3682080"/>
            <a:ext cx="1097244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PlaceHolder 1"/>
          <p:cNvSpPr>
            <a:spLocks noGrp="1"/>
          </p:cNvSpPr>
          <p:nvPr>
            <p:ph type="title"/>
          </p:nvPr>
        </p:nvSpPr>
        <p:spPr>
          <a:xfrm>
            <a:off x="1523880" y="1122480"/>
            <a:ext cx="9143280" cy="2386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3" name="PlaceHolder 2"/>
          <p:cNvSpPr>
            <a:spLocks noGrp="1"/>
          </p:cNvSpPr>
          <p:nvPr>
            <p:ph type="body"/>
          </p:nvPr>
        </p:nvSpPr>
        <p:spPr>
          <a:xfrm>
            <a:off x="609480" y="1604520"/>
            <a:ext cx="10972440" cy="3977280"/>
          </a:xfrm>
          <a:prstGeom prst="rect">
            <a:avLst/>
          </a:prstGeom>
        </p:spPr>
        <p:txBody>
          <a:bodyPr lIns="0" tIns="0" rIns="0" bIns="0"/>
          <a:lstStyle/>
          <a:p>
            <a:pPr marL="432000" indent="-324000">
              <a:buClr>
                <a:srgbClr val="000000"/>
              </a:buClr>
              <a:buSzPct val="45000"/>
              <a:buFont typeface="Wingdings" charset="2"/>
              <a:buChar char=""/>
            </a:pPr>
            <a:r>
              <a:rPr lang="en-US" sz="3200" b="0" strike="noStrike" spc="-1">
                <a:solidFill>
                  <a:srgbClr val="000000"/>
                </a:solidFill>
                <a:uFill>
                  <a:solidFill>
                    <a:srgbClr val="FFFFFF"/>
                  </a:solidFill>
                </a:uFill>
                <a:latin typeface="Arial"/>
              </a:rPr>
              <a:t>Click to edit the outline text format</a:t>
            </a:r>
          </a:p>
          <a:p>
            <a:pPr marL="864000" lvl="1" indent="-324000">
              <a:buClr>
                <a:srgbClr val="000000"/>
              </a:buClr>
              <a:buSzPct val="75000"/>
              <a:buFont typeface="Symbol" charset="2"/>
              <a:buChar char=""/>
            </a:pPr>
            <a:r>
              <a:rPr lang="en-US" sz="2800" b="0" strike="noStrike" spc="-1">
                <a:solidFill>
                  <a:srgbClr val="000000"/>
                </a:solidFill>
                <a:uFill>
                  <a:solidFill>
                    <a:srgbClr val="FFFFFF"/>
                  </a:solidFill>
                </a:uFill>
                <a:latin typeface="Arial"/>
              </a:rPr>
              <a:t>Second Outline Level</a:t>
            </a:r>
          </a:p>
          <a:p>
            <a:pPr marL="1296000" lvl="2" indent="-288000">
              <a:buClr>
                <a:srgbClr val="000000"/>
              </a:buClr>
              <a:buSzPct val="45000"/>
              <a:buFont typeface="Wingdings" charset="2"/>
              <a:buChar char=""/>
            </a:pPr>
            <a:r>
              <a:rPr lang="en-US" sz="2400" b="0" strike="noStrike" spc="-1">
                <a:solidFill>
                  <a:srgbClr val="000000"/>
                </a:solidFill>
                <a:uFill>
                  <a:solidFill>
                    <a:srgbClr val="FFFFFF"/>
                  </a:solidFill>
                </a:uFill>
                <a:latin typeface="Arial"/>
              </a:rPr>
              <a:t>Third Outline Level</a:t>
            </a:r>
          </a:p>
          <a:p>
            <a:pPr marL="1728000" lvl="3" indent="-216000">
              <a:buClr>
                <a:srgbClr val="000000"/>
              </a:buClr>
              <a:buSzPct val="75000"/>
              <a:buFont typeface="Symbol" charset="2"/>
              <a:buChar char=""/>
            </a:pPr>
            <a:r>
              <a:rPr lang="en-US" sz="2000" b="0" strike="noStrike" spc="-1">
                <a:solidFill>
                  <a:srgbClr val="000000"/>
                </a:solidFill>
                <a:uFill>
                  <a:solidFill>
                    <a:srgbClr val="FFFFFF"/>
                  </a:solidFill>
                </a:uFill>
                <a:latin typeface="Arial"/>
              </a:rPr>
              <a:t>Fourth Outline Level</a:t>
            </a:r>
          </a:p>
          <a:p>
            <a:pPr marL="2160000" lvl="4" indent="-216000">
              <a:buClr>
                <a:srgbClr val="000000"/>
              </a:buClr>
              <a:buSzPct val="45000"/>
              <a:buFont typeface="Wingdings" charset="2"/>
              <a:buChar char=""/>
            </a:pPr>
            <a:r>
              <a:rPr lang="en-US" sz="2000" b="0" strike="noStrike" spc="-1">
                <a:solidFill>
                  <a:srgbClr val="000000"/>
                </a:solidFill>
                <a:uFill>
                  <a:solidFill>
                    <a:srgbClr val="FFFFFF"/>
                  </a:solidFill>
                </a:uFill>
                <a:latin typeface="Arial"/>
              </a:rPr>
              <a:t>Fifth Outline Level</a:t>
            </a:r>
          </a:p>
          <a:p>
            <a:pPr marL="2592000" lvl="5" indent="-216000">
              <a:buClr>
                <a:srgbClr val="000000"/>
              </a:buClr>
              <a:buSzPct val="45000"/>
              <a:buFont typeface="Wingdings" charset="2"/>
              <a:buChar char=""/>
            </a:pPr>
            <a:r>
              <a:rPr lang="en-US" sz="2000" b="0" strike="noStrike" spc="-1">
                <a:solidFill>
                  <a:srgbClr val="000000"/>
                </a:solidFill>
                <a:uFill>
                  <a:solidFill>
                    <a:srgbClr val="FFFFFF"/>
                  </a:solidFill>
                </a:uFill>
                <a:latin typeface="Arial"/>
              </a:rPr>
              <a:t>Sixth Outline Level</a:t>
            </a:r>
          </a:p>
          <a:p>
            <a:pPr marL="3024000" lvl="6" indent="-216000">
              <a:buClr>
                <a:srgbClr val="000000"/>
              </a:buClr>
              <a:buSzPct val="45000"/>
              <a:buFont typeface="Wingdings" charset="2"/>
              <a:buChar char=""/>
            </a:pPr>
            <a:r>
              <a:rPr lang="en-US" sz="2000" b="0" strike="noStrike" spc="-1">
                <a:solidFill>
                  <a:srgbClr val="000000"/>
                </a:solidFill>
                <a:uFill>
                  <a:solidFill>
                    <a:srgbClr val="FFFFFF"/>
                  </a:solidFill>
                </a:u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6" name="PlaceHolder 1"/>
          <p:cNvSpPr>
            <a:spLocks noGrp="1"/>
          </p:cNvSpPr>
          <p:nvPr>
            <p:ph type="title"/>
          </p:nvPr>
        </p:nvSpPr>
        <p:spPr>
          <a:xfrm>
            <a:off x="609480" y="273600"/>
            <a:ext cx="10972440" cy="1144800"/>
          </a:xfrm>
          <a:prstGeom prst="rect">
            <a:avLst/>
          </a:prstGeom>
        </p:spPr>
        <p:txBody>
          <a:bodyPr lIns="0" tIns="0" rIns="0" bIns="0" anchor="ctr"/>
          <a:lstStyle/>
          <a:p>
            <a:pPr algn="ctr"/>
            <a:r>
              <a:rPr lang="en-US" sz="4400" b="0" strike="noStrike" spc="-1">
                <a:solidFill>
                  <a:srgbClr val="000000"/>
                </a:solidFill>
                <a:uFill>
                  <a:solidFill>
                    <a:srgbClr val="FFFFFF"/>
                  </a:solidFill>
                </a:uFill>
                <a:latin typeface="Arial"/>
              </a:rPr>
              <a:t>Click to edit the title text format</a:t>
            </a:r>
          </a:p>
        </p:txBody>
      </p:sp>
      <p:sp>
        <p:nvSpPr>
          <p:cNvPr id="37" name="PlaceHolder 2"/>
          <p:cNvSpPr>
            <a:spLocks noGrp="1"/>
          </p:cNvSpPr>
          <p:nvPr>
            <p:ph type="body"/>
          </p:nvPr>
        </p:nvSpPr>
        <p:spPr>
          <a:xfrm>
            <a:off x="609480" y="1604520"/>
            <a:ext cx="10972440" cy="3977280"/>
          </a:xfrm>
          <a:prstGeom prst="rect">
            <a:avLst/>
          </a:prstGeom>
        </p:spPr>
        <p:txBody>
          <a:bodyPr lIns="0" tIns="0" rIns="0" bIns="0"/>
          <a:lstStyle/>
          <a:p>
            <a:pPr marL="432000" indent="-324000">
              <a:buClr>
                <a:srgbClr val="000000"/>
              </a:buClr>
              <a:buSzPct val="45000"/>
              <a:buFont typeface="Wingdings" charset="2"/>
              <a:buChar char=""/>
            </a:pPr>
            <a:r>
              <a:rPr lang="en-US" sz="3200" b="0" strike="noStrike" spc="-1">
                <a:solidFill>
                  <a:srgbClr val="000000"/>
                </a:solidFill>
                <a:uFill>
                  <a:solidFill>
                    <a:srgbClr val="FFFFFF"/>
                  </a:solidFill>
                </a:uFill>
                <a:latin typeface="Arial"/>
              </a:rPr>
              <a:t>Click to edit the outline text format</a:t>
            </a:r>
          </a:p>
          <a:p>
            <a:pPr marL="864000" lvl="1" indent="-324000">
              <a:buClr>
                <a:srgbClr val="000000"/>
              </a:buClr>
              <a:buSzPct val="75000"/>
              <a:buFont typeface="Symbol" charset="2"/>
              <a:buChar char=""/>
            </a:pPr>
            <a:r>
              <a:rPr lang="en-US" sz="2800" b="0" strike="noStrike" spc="-1">
                <a:solidFill>
                  <a:srgbClr val="000000"/>
                </a:solidFill>
                <a:uFill>
                  <a:solidFill>
                    <a:srgbClr val="FFFFFF"/>
                  </a:solidFill>
                </a:uFill>
                <a:latin typeface="Arial"/>
              </a:rPr>
              <a:t>Second Outline Level</a:t>
            </a:r>
          </a:p>
          <a:p>
            <a:pPr marL="1296000" lvl="2" indent="-288000">
              <a:buClr>
                <a:srgbClr val="000000"/>
              </a:buClr>
              <a:buSzPct val="45000"/>
              <a:buFont typeface="Wingdings" charset="2"/>
              <a:buChar char=""/>
            </a:pPr>
            <a:r>
              <a:rPr lang="en-US" sz="2400" b="0" strike="noStrike" spc="-1">
                <a:solidFill>
                  <a:srgbClr val="000000"/>
                </a:solidFill>
                <a:uFill>
                  <a:solidFill>
                    <a:srgbClr val="FFFFFF"/>
                  </a:solidFill>
                </a:uFill>
                <a:latin typeface="Arial"/>
              </a:rPr>
              <a:t>Third Outline Level</a:t>
            </a:r>
          </a:p>
          <a:p>
            <a:pPr marL="1728000" lvl="3" indent="-216000">
              <a:buClr>
                <a:srgbClr val="000000"/>
              </a:buClr>
              <a:buSzPct val="75000"/>
              <a:buFont typeface="Symbol" charset="2"/>
              <a:buChar char=""/>
            </a:pPr>
            <a:r>
              <a:rPr lang="en-US" sz="2000" b="0" strike="noStrike" spc="-1">
                <a:solidFill>
                  <a:srgbClr val="000000"/>
                </a:solidFill>
                <a:uFill>
                  <a:solidFill>
                    <a:srgbClr val="FFFFFF"/>
                  </a:solidFill>
                </a:uFill>
                <a:latin typeface="Arial"/>
              </a:rPr>
              <a:t>Fourth Outline Level</a:t>
            </a:r>
          </a:p>
          <a:p>
            <a:pPr marL="2160000" lvl="4" indent="-216000">
              <a:buClr>
                <a:srgbClr val="000000"/>
              </a:buClr>
              <a:buSzPct val="45000"/>
              <a:buFont typeface="Wingdings" charset="2"/>
              <a:buChar char=""/>
            </a:pPr>
            <a:r>
              <a:rPr lang="en-US" sz="2000" b="0" strike="noStrike" spc="-1">
                <a:solidFill>
                  <a:srgbClr val="000000"/>
                </a:solidFill>
                <a:uFill>
                  <a:solidFill>
                    <a:srgbClr val="FFFFFF"/>
                  </a:solidFill>
                </a:uFill>
                <a:latin typeface="Arial"/>
              </a:rPr>
              <a:t>Fifth Outline Level</a:t>
            </a:r>
          </a:p>
          <a:p>
            <a:pPr marL="2592000" lvl="5" indent="-216000">
              <a:buClr>
                <a:srgbClr val="000000"/>
              </a:buClr>
              <a:buSzPct val="45000"/>
              <a:buFont typeface="Wingdings" charset="2"/>
              <a:buChar char=""/>
            </a:pPr>
            <a:r>
              <a:rPr lang="en-US" sz="2000" b="0" strike="noStrike" spc="-1">
                <a:solidFill>
                  <a:srgbClr val="000000"/>
                </a:solidFill>
                <a:uFill>
                  <a:solidFill>
                    <a:srgbClr val="FFFFFF"/>
                  </a:solidFill>
                </a:uFill>
                <a:latin typeface="Arial"/>
              </a:rPr>
              <a:t>Sixth Outline Level</a:t>
            </a:r>
          </a:p>
          <a:p>
            <a:pPr marL="3024000" lvl="6" indent="-216000">
              <a:buClr>
                <a:srgbClr val="000000"/>
              </a:buClr>
              <a:buSzPct val="45000"/>
              <a:buFont typeface="Wingdings" charset="2"/>
              <a:buChar char=""/>
            </a:pPr>
            <a:r>
              <a:rPr lang="en-US" sz="2000" b="0" strike="noStrike" spc="-1">
                <a:solidFill>
                  <a:srgbClr val="000000"/>
                </a:solidFill>
                <a:uFill>
                  <a:solidFill>
                    <a:srgbClr val="FFFFFF"/>
                  </a:solidFill>
                </a:u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2" name="PlaceHolder 1"/>
          <p:cNvSpPr>
            <a:spLocks noGrp="1"/>
          </p:cNvSpPr>
          <p:nvPr>
            <p:ph type="title"/>
          </p:nvPr>
        </p:nvSpPr>
        <p:spPr>
          <a:xfrm>
            <a:off x="609480" y="273600"/>
            <a:ext cx="10972440" cy="1144800"/>
          </a:xfrm>
          <a:prstGeom prst="rect">
            <a:avLst/>
          </a:prstGeom>
        </p:spPr>
        <p:txBody>
          <a:bodyPr lIns="0" tIns="0" rIns="0" bIns="0" anchor="ctr"/>
          <a:lstStyle/>
          <a:p>
            <a:pPr algn="ctr"/>
            <a:r>
              <a:rPr lang="en-US" sz="4400" b="0" strike="noStrike" spc="-1">
                <a:solidFill>
                  <a:srgbClr val="000000"/>
                </a:solidFill>
                <a:uFill>
                  <a:solidFill>
                    <a:srgbClr val="FFFFFF"/>
                  </a:solidFill>
                </a:uFill>
                <a:latin typeface="Arial"/>
              </a:rPr>
              <a:t>Click to edit the title text format</a:t>
            </a:r>
          </a:p>
        </p:txBody>
      </p:sp>
      <p:sp>
        <p:nvSpPr>
          <p:cNvPr id="73" name="PlaceHolder 2"/>
          <p:cNvSpPr>
            <a:spLocks noGrp="1"/>
          </p:cNvSpPr>
          <p:nvPr>
            <p:ph type="body"/>
          </p:nvPr>
        </p:nvSpPr>
        <p:spPr>
          <a:xfrm>
            <a:off x="609480" y="1604520"/>
            <a:ext cx="10972440" cy="3977280"/>
          </a:xfrm>
          <a:prstGeom prst="rect">
            <a:avLst/>
          </a:prstGeom>
        </p:spPr>
        <p:txBody>
          <a:bodyPr lIns="0" tIns="0" rIns="0" bIns="0"/>
          <a:lstStyle/>
          <a:p>
            <a:pPr marL="432000" indent="-324000">
              <a:buClr>
                <a:srgbClr val="000000"/>
              </a:buClr>
              <a:buSzPct val="45000"/>
              <a:buFont typeface="Wingdings" charset="2"/>
              <a:buChar char=""/>
            </a:pPr>
            <a:r>
              <a:rPr lang="en-US" sz="3200" b="0" strike="noStrike" spc="-1">
                <a:solidFill>
                  <a:srgbClr val="000000"/>
                </a:solidFill>
                <a:uFill>
                  <a:solidFill>
                    <a:srgbClr val="FFFFFF"/>
                  </a:solidFill>
                </a:uFill>
                <a:latin typeface="Arial"/>
              </a:rPr>
              <a:t>Click to edit the outline text format</a:t>
            </a:r>
          </a:p>
          <a:p>
            <a:pPr marL="864000" lvl="1" indent="-324000">
              <a:buClr>
                <a:srgbClr val="000000"/>
              </a:buClr>
              <a:buSzPct val="75000"/>
              <a:buFont typeface="Symbol" charset="2"/>
              <a:buChar char=""/>
            </a:pPr>
            <a:r>
              <a:rPr lang="en-US" sz="2800" b="0" strike="noStrike" spc="-1">
                <a:solidFill>
                  <a:srgbClr val="000000"/>
                </a:solidFill>
                <a:uFill>
                  <a:solidFill>
                    <a:srgbClr val="FFFFFF"/>
                  </a:solidFill>
                </a:uFill>
                <a:latin typeface="Arial"/>
              </a:rPr>
              <a:t>Second Outline Level</a:t>
            </a:r>
          </a:p>
          <a:p>
            <a:pPr marL="1296000" lvl="2" indent="-288000">
              <a:buClr>
                <a:srgbClr val="000000"/>
              </a:buClr>
              <a:buSzPct val="45000"/>
              <a:buFont typeface="Wingdings" charset="2"/>
              <a:buChar char=""/>
            </a:pPr>
            <a:r>
              <a:rPr lang="en-US" sz="2400" b="0" strike="noStrike" spc="-1">
                <a:solidFill>
                  <a:srgbClr val="000000"/>
                </a:solidFill>
                <a:uFill>
                  <a:solidFill>
                    <a:srgbClr val="FFFFFF"/>
                  </a:solidFill>
                </a:uFill>
                <a:latin typeface="Arial"/>
              </a:rPr>
              <a:t>Third Outline Level</a:t>
            </a:r>
          </a:p>
          <a:p>
            <a:pPr marL="1728000" lvl="3" indent="-216000">
              <a:buClr>
                <a:srgbClr val="000000"/>
              </a:buClr>
              <a:buSzPct val="75000"/>
              <a:buFont typeface="Symbol" charset="2"/>
              <a:buChar char=""/>
            </a:pPr>
            <a:r>
              <a:rPr lang="en-US" sz="2000" b="0" strike="noStrike" spc="-1">
                <a:solidFill>
                  <a:srgbClr val="000000"/>
                </a:solidFill>
                <a:uFill>
                  <a:solidFill>
                    <a:srgbClr val="FFFFFF"/>
                  </a:solidFill>
                </a:uFill>
                <a:latin typeface="Arial"/>
              </a:rPr>
              <a:t>Fourth Outline Level</a:t>
            </a:r>
          </a:p>
          <a:p>
            <a:pPr marL="2160000" lvl="4" indent="-216000">
              <a:buClr>
                <a:srgbClr val="000000"/>
              </a:buClr>
              <a:buSzPct val="45000"/>
              <a:buFont typeface="Wingdings" charset="2"/>
              <a:buChar char=""/>
            </a:pPr>
            <a:r>
              <a:rPr lang="en-US" sz="2000" b="0" strike="noStrike" spc="-1">
                <a:solidFill>
                  <a:srgbClr val="000000"/>
                </a:solidFill>
                <a:uFill>
                  <a:solidFill>
                    <a:srgbClr val="FFFFFF"/>
                  </a:solidFill>
                </a:uFill>
                <a:latin typeface="Arial"/>
              </a:rPr>
              <a:t>Fifth Outline Level</a:t>
            </a:r>
          </a:p>
          <a:p>
            <a:pPr marL="2592000" lvl="5" indent="-216000">
              <a:buClr>
                <a:srgbClr val="000000"/>
              </a:buClr>
              <a:buSzPct val="45000"/>
              <a:buFont typeface="Wingdings" charset="2"/>
              <a:buChar char=""/>
            </a:pPr>
            <a:r>
              <a:rPr lang="en-US" sz="2000" b="0" strike="noStrike" spc="-1">
                <a:solidFill>
                  <a:srgbClr val="000000"/>
                </a:solidFill>
                <a:uFill>
                  <a:solidFill>
                    <a:srgbClr val="FFFFFF"/>
                  </a:solidFill>
                </a:uFill>
                <a:latin typeface="Arial"/>
              </a:rPr>
              <a:t>Sixth Outline Level</a:t>
            </a:r>
          </a:p>
          <a:p>
            <a:pPr marL="3024000" lvl="6" indent="-216000">
              <a:buClr>
                <a:srgbClr val="000000"/>
              </a:buClr>
              <a:buSzPct val="45000"/>
              <a:buFont typeface="Wingdings" charset="2"/>
              <a:buChar char=""/>
            </a:pPr>
            <a:r>
              <a:rPr lang="en-US" sz="2000" b="0" strike="noStrike" spc="-1">
                <a:solidFill>
                  <a:srgbClr val="000000"/>
                </a:solidFill>
                <a:uFill>
                  <a:solidFill>
                    <a:srgbClr val="FFFFFF"/>
                  </a:solidFill>
                </a:u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6.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slideLayout" Target="../slideLayouts/slideLayout26.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6.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6.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7.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xml"/><Relationship Id="rId1" Type="http://schemas.openxmlformats.org/officeDocument/2006/relationships/slideLayout" Target="../slideLayouts/slideLayout27.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7.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7.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7.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7.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6.xml"/></Relationships>
</file>

<file path=ppt/slides/_rels/slide2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7.xml"/></Relationships>
</file>

<file path=ppt/slides/_rels/slide2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7.xml"/></Relationships>
</file>

<file path=ppt/slides/_rels/slide2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7.xml"/></Relationships>
</file>

<file path=ppt/slides/_rels/slide2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4.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chart" Target="../charts/chart1.xml"/><Relationship Id="rId2" Type="http://schemas.openxmlformats.org/officeDocument/2006/relationships/diagramData" Target="../diagrams/data1.xml"/><Relationship Id="rId1" Type="http://schemas.openxmlformats.org/officeDocument/2006/relationships/slideLayout" Target="../slideLayouts/slideLayout2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diagramLayout" Target="../diagrams/layout2.xml"/><Relationship Id="rId7" Type="http://schemas.openxmlformats.org/officeDocument/2006/relationships/image" Target="../media/image3.png"/><Relationship Id="rId2" Type="http://schemas.openxmlformats.org/officeDocument/2006/relationships/diagramData" Target="../diagrams/data2.xml"/><Relationship Id="rId1" Type="http://schemas.openxmlformats.org/officeDocument/2006/relationships/slideLayout" Target="../slideLayouts/slideLayout26.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 Id="rId9" Type="http://schemas.openxmlformats.org/officeDocument/2006/relationships/image" Target="../media/image5.png"/></Relationships>
</file>

<file path=ppt/slides/_rels/slide6.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diagramLayout" Target="../diagrams/layout3.xml"/><Relationship Id="rId7" Type="http://schemas.openxmlformats.org/officeDocument/2006/relationships/image" Target="../media/image5.png"/><Relationship Id="rId2" Type="http://schemas.openxmlformats.org/officeDocument/2006/relationships/diagramData" Target="../diagrams/data3.xml"/><Relationship Id="rId1" Type="http://schemas.openxmlformats.org/officeDocument/2006/relationships/slideLayout" Target="../slideLayouts/slideLayout26.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4.xml"/><Relationship Id="rId7" Type="http://schemas.openxmlformats.org/officeDocument/2006/relationships/image" Target="../media/image7.jpeg"/><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45" name="CustomShape 1"/>
          <p:cNvSpPr/>
          <p:nvPr/>
        </p:nvSpPr>
        <p:spPr>
          <a:xfrm>
            <a:off x="0" y="0"/>
            <a:ext cx="12191400" cy="6857280"/>
          </a:xfrm>
          <a:prstGeom prst="rect">
            <a:avLst/>
          </a:prstGeom>
          <a:solidFill>
            <a:srgbClr val="0BDAC5"/>
          </a:solidFill>
          <a:ln>
            <a:noFill/>
          </a:ln>
        </p:spPr>
        <p:style>
          <a:lnRef idx="2">
            <a:schemeClr val="accent1">
              <a:shade val="50000"/>
            </a:schemeClr>
          </a:lnRef>
          <a:fillRef idx="1">
            <a:schemeClr val="accent1"/>
          </a:fillRef>
          <a:effectRef idx="0">
            <a:schemeClr val="accent1"/>
          </a:effectRef>
          <a:fontRef idx="minor"/>
        </p:style>
      </p:sp>
      <p:sp>
        <p:nvSpPr>
          <p:cNvPr id="146" name="CustomShape 2"/>
          <p:cNvSpPr/>
          <p:nvPr/>
        </p:nvSpPr>
        <p:spPr>
          <a:xfrm rot="18900000" flipH="1">
            <a:off x="7932246" y="1371960"/>
            <a:ext cx="6135480" cy="5537160"/>
          </a:xfrm>
          <a:custGeom>
            <a:avLst/>
            <a:gdLst/>
            <a:ahLst/>
            <a:cxnLst/>
            <a:rect l="l" t="t" r="r" b="b"/>
            <a:pathLst>
              <a:path w="6135300" h="5537781">
                <a:moveTo>
                  <a:pt x="0" y="0"/>
                </a:moveTo>
                <a:lnTo>
                  <a:pt x="6135300" y="0"/>
                </a:lnTo>
                <a:lnTo>
                  <a:pt x="6135300" y="3548931"/>
                </a:lnTo>
                <a:lnTo>
                  <a:pt x="4146451" y="5537781"/>
                </a:lnTo>
                <a:lnTo>
                  <a:pt x="0" y="1391331"/>
                </a:lnTo>
                <a:close/>
              </a:path>
            </a:pathLst>
          </a:custGeom>
          <a:solidFill>
            <a:srgbClr val="018788">
              <a:alpha val="29804"/>
            </a:srgbClr>
          </a:solidFill>
          <a:ln>
            <a:noFill/>
          </a:ln>
        </p:spPr>
        <p:style>
          <a:lnRef idx="2">
            <a:schemeClr val="accent1">
              <a:shade val="50000"/>
            </a:schemeClr>
          </a:lnRef>
          <a:fillRef idx="1">
            <a:schemeClr val="accent1"/>
          </a:fillRef>
          <a:effectRef idx="0">
            <a:schemeClr val="accent1"/>
          </a:effectRef>
          <a:fontRef idx="minor"/>
        </p:style>
      </p:sp>
      <p:sp>
        <p:nvSpPr>
          <p:cNvPr id="147" name="CustomShape 3"/>
          <p:cNvSpPr/>
          <p:nvPr/>
        </p:nvSpPr>
        <p:spPr>
          <a:xfrm>
            <a:off x="4783680" y="5272560"/>
            <a:ext cx="3170520" cy="1584720"/>
          </a:xfrm>
          <a:prstGeom prst="triangle">
            <a:avLst>
              <a:gd name="adj" fmla="val 50000"/>
            </a:avLst>
          </a:prstGeom>
          <a:solidFill>
            <a:schemeClr val="accent5">
              <a:lumMod val="75000"/>
              <a:alpha val="29804"/>
            </a:schemeClr>
          </a:solidFill>
          <a:ln>
            <a:noFill/>
          </a:ln>
        </p:spPr>
        <p:style>
          <a:lnRef idx="2">
            <a:schemeClr val="accent1">
              <a:shade val="50000"/>
            </a:schemeClr>
          </a:lnRef>
          <a:fillRef idx="1">
            <a:schemeClr val="accent1"/>
          </a:fillRef>
          <a:effectRef idx="0">
            <a:schemeClr val="accent1"/>
          </a:effectRef>
          <a:fontRef idx="minor"/>
        </p:style>
      </p:sp>
      <p:sp>
        <p:nvSpPr>
          <p:cNvPr id="151" name="CustomShape 7"/>
          <p:cNvSpPr/>
          <p:nvPr/>
        </p:nvSpPr>
        <p:spPr>
          <a:xfrm rot="18900000" flipH="1">
            <a:off x="-915480" y="293040"/>
            <a:ext cx="5056200" cy="9206280"/>
          </a:xfrm>
          <a:custGeom>
            <a:avLst/>
            <a:gdLst/>
            <a:ahLst/>
            <a:cxnLst/>
            <a:rect l="l" t="t" r="r" b="b"/>
            <a:pathLst>
              <a:path w="5053652" h="9200989">
                <a:moveTo>
                  <a:pt x="0" y="209273"/>
                </a:moveTo>
                <a:lnTo>
                  <a:pt x="209274" y="0"/>
                </a:lnTo>
                <a:lnTo>
                  <a:pt x="5053652" y="4844379"/>
                </a:lnTo>
                <a:lnTo>
                  <a:pt x="697042" y="9200989"/>
                </a:lnTo>
                <a:lnTo>
                  <a:pt x="0" y="9200989"/>
                </a:lnTo>
                <a:close/>
              </a:path>
            </a:pathLst>
          </a:custGeom>
          <a:solidFill>
            <a:srgbClr val="018788">
              <a:alpha val="30000"/>
            </a:srgbClr>
          </a:solidFill>
          <a:ln>
            <a:noFill/>
          </a:ln>
        </p:spPr>
        <p:style>
          <a:lnRef idx="2">
            <a:schemeClr val="accent1">
              <a:shade val="50000"/>
            </a:schemeClr>
          </a:lnRef>
          <a:fillRef idx="1">
            <a:schemeClr val="accent1"/>
          </a:fillRef>
          <a:effectRef idx="0">
            <a:schemeClr val="accent1"/>
          </a:effectRef>
          <a:fontRef idx="minor"/>
        </p:style>
      </p:sp>
      <p:sp>
        <p:nvSpPr>
          <p:cNvPr id="2" name="Rectangle 1"/>
          <p:cNvSpPr/>
          <p:nvPr/>
        </p:nvSpPr>
        <p:spPr>
          <a:xfrm>
            <a:off x="339136" y="196853"/>
            <a:ext cx="11513127" cy="646357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4" name="CustomShape 9"/>
          <p:cNvSpPr/>
          <p:nvPr/>
        </p:nvSpPr>
        <p:spPr>
          <a:xfrm>
            <a:off x="339136" y="300446"/>
            <a:ext cx="11513127" cy="4469893"/>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t"/>
          <a:lstStyle/>
          <a:p>
            <a:pPr lvl="0" algn="ctr">
              <a:spcBef>
                <a:spcPts val="600"/>
              </a:spcBef>
              <a:defRPr/>
            </a:pPr>
            <a:r>
              <a:rPr lang="en-US" sz="1400" b="1" spc="-1" dirty="0" smtClean="0">
                <a:solidFill>
                  <a:srgbClr val="080808"/>
                </a:solidFill>
                <a:uFill>
                  <a:solidFill>
                    <a:srgbClr val="FFFFFF"/>
                  </a:solidFill>
                </a:uFill>
                <a:latin typeface="Verdana"/>
                <a:ea typeface="Calibri Light"/>
              </a:rPr>
              <a:t>KHÓA </a:t>
            </a:r>
            <a:r>
              <a:rPr lang="en-US" sz="1400" b="1" spc="-1" dirty="0">
                <a:solidFill>
                  <a:srgbClr val="080808"/>
                </a:solidFill>
                <a:uFill>
                  <a:solidFill>
                    <a:srgbClr val="FFFFFF"/>
                  </a:solidFill>
                </a:uFill>
                <a:latin typeface="Verdana"/>
                <a:ea typeface="Calibri Light"/>
              </a:rPr>
              <a:t>LUẬN TỐT </a:t>
            </a:r>
            <a:r>
              <a:rPr lang="en-US" sz="1400" b="1" spc="-1" dirty="0" smtClean="0">
                <a:solidFill>
                  <a:srgbClr val="080808"/>
                </a:solidFill>
                <a:uFill>
                  <a:solidFill>
                    <a:srgbClr val="FFFFFF"/>
                  </a:solidFill>
                </a:uFill>
                <a:latin typeface="Verdana"/>
                <a:ea typeface="Calibri Light"/>
              </a:rPr>
              <a:t>NGHIỆP CỬ NHÂN</a:t>
            </a:r>
            <a:endParaRPr lang="en-US" sz="1400" b="1" spc="-1" dirty="0">
              <a:solidFill>
                <a:srgbClr val="080808"/>
              </a:solidFill>
              <a:uFill>
                <a:solidFill>
                  <a:srgbClr val="FFFFFF"/>
                </a:solidFill>
              </a:uFill>
              <a:latin typeface="Verdana"/>
              <a:ea typeface="Calibri Light"/>
            </a:endParaRPr>
          </a:p>
          <a:p>
            <a:pPr marL="0" marR="0" lvl="0" indent="0" algn="ctr" defTabSz="914400" rtl="0" eaLnBrk="1" fontAlgn="auto" latinLnBrk="0" hangingPunct="1">
              <a:spcBef>
                <a:spcPts val="600"/>
              </a:spcBef>
              <a:buClrTx/>
              <a:buSzTx/>
              <a:buFontTx/>
              <a:buNone/>
              <a:tabLst/>
              <a:defRPr/>
            </a:pPr>
            <a:r>
              <a:rPr lang="en-US" sz="1400" b="1" spc="-1" dirty="0" smtClean="0">
                <a:solidFill>
                  <a:srgbClr val="080808"/>
                </a:solidFill>
                <a:uFill>
                  <a:solidFill>
                    <a:srgbClr val="FFFFFF"/>
                  </a:solidFill>
                </a:uFill>
                <a:latin typeface="Verdana"/>
                <a:ea typeface="Calibri Light"/>
              </a:rPr>
              <a:t>TRƯỜNG ĐẠI HỌC KHOA HỌC TỰ NHIÊN</a:t>
            </a:r>
            <a:endParaRPr kumimoji="0" lang="en-US" sz="1400" b="1" i="0" u="none" strike="noStrike" kern="1200" cap="none" spc="-1" normalizeH="0" baseline="0" noProof="0" dirty="0" smtClean="0">
              <a:ln>
                <a:noFill/>
              </a:ln>
              <a:solidFill>
                <a:srgbClr val="080808"/>
              </a:solidFill>
              <a:effectLst/>
              <a:uLnTx/>
              <a:uFill>
                <a:solidFill>
                  <a:srgbClr val="FFFFFF"/>
                </a:solidFill>
              </a:uFill>
              <a:latin typeface="Verdana"/>
              <a:ea typeface="Calibri Light"/>
            </a:endParaRPr>
          </a:p>
          <a:p>
            <a:pPr marL="0" marR="0" lvl="0" indent="0" algn="ctr" defTabSz="914400" rtl="0" eaLnBrk="1" fontAlgn="auto" latinLnBrk="0" hangingPunct="1">
              <a:spcBef>
                <a:spcPts val="600"/>
              </a:spcBef>
              <a:buClrTx/>
              <a:buSzTx/>
              <a:buFontTx/>
              <a:buNone/>
              <a:tabLst/>
              <a:defRPr/>
            </a:pPr>
            <a:r>
              <a:rPr kumimoji="0" lang="en-US" sz="1400" b="1" i="0" u="none" strike="noStrike" kern="1200" cap="none" spc="-1" normalizeH="0" baseline="0" noProof="0" dirty="0" smtClean="0">
                <a:ln>
                  <a:noFill/>
                </a:ln>
                <a:solidFill>
                  <a:srgbClr val="080808"/>
                </a:solidFill>
                <a:effectLst/>
                <a:uLnTx/>
                <a:uFill>
                  <a:solidFill>
                    <a:srgbClr val="FFFFFF"/>
                  </a:solidFill>
                </a:uFill>
                <a:latin typeface="Verdana"/>
                <a:ea typeface="Calibri Light"/>
              </a:rPr>
              <a:t>NGÀNH</a:t>
            </a:r>
            <a:r>
              <a:rPr kumimoji="0" lang="en-US" sz="1400" b="1" i="0" u="none" strike="noStrike" kern="1200" cap="none" spc="-1" normalizeH="0" noProof="0" dirty="0" smtClean="0">
                <a:ln>
                  <a:noFill/>
                </a:ln>
                <a:solidFill>
                  <a:srgbClr val="080808"/>
                </a:solidFill>
                <a:effectLst/>
                <a:uLnTx/>
                <a:uFill>
                  <a:solidFill>
                    <a:srgbClr val="FFFFFF"/>
                  </a:solidFill>
                </a:uFill>
                <a:latin typeface="Verdana"/>
                <a:ea typeface="Calibri Light"/>
              </a:rPr>
              <a:t> KỸ THUẬT</a:t>
            </a:r>
            <a:r>
              <a:rPr kumimoji="0" lang="en-US" sz="1400" b="1" i="0" u="none" strike="noStrike" kern="1200" cap="none" spc="-1" normalizeH="0" baseline="0" noProof="0" dirty="0" smtClean="0">
                <a:ln>
                  <a:noFill/>
                </a:ln>
                <a:solidFill>
                  <a:srgbClr val="080808"/>
                </a:solidFill>
                <a:effectLst/>
                <a:uLnTx/>
                <a:uFill>
                  <a:solidFill>
                    <a:srgbClr val="FFFFFF"/>
                  </a:solidFill>
                </a:uFill>
                <a:latin typeface="Verdana"/>
                <a:ea typeface="Calibri Light"/>
              </a:rPr>
              <a:t> ĐIỆN</a:t>
            </a:r>
            <a:r>
              <a:rPr kumimoji="0" lang="en-US" sz="1400" b="1" i="0" u="none" strike="noStrike" kern="1200" cap="none" spc="-1" normalizeH="0" noProof="0" dirty="0" smtClean="0">
                <a:ln>
                  <a:noFill/>
                </a:ln>
                <a:solidFill>
                  <a:srgbClr val="080808"/>
                </a:solidFill>
                <a:effectLst/>
                <a:uLnTx/>
                <a:uFill>
                  <a:solidFill>
                    <a:srgbClr val="FFFFFF"/>
                  </a:solidFill>
                </a:uFill>
                <a:latin typeface="Verdana"/>
                <a:ea typeface="Calibri Light"/>
              </a:rPr>
              <a:t> TỬ - VIỄN THÔNG</a:t>
            </a:r>
          </a:p>
          <a:p>
            <a:pPr marL="0" marR="0" lvl="0" indent="0" algn="ctr" defTabSz="914400" rtl="0" eaLnBrk="1" fontAlgn="auto" latinLnBrk="0" hangingPunct="1">
              <a:spcBef>
                <a:spcPts val="600"/>
              </a:spcBef>
              <a:buClrTx/>
              <a:buSzTx/>
              <a:buFontTx/>
              <a:buNone/>
              <a:tabLst/>
              <a:defRPr/>
            </a:pPr>
            <a:r>
              <a:rPr lang="en-US" sz="1400" b="1" spc="-1" baseline="0" dirty="0" smtClean="0">
                <a:solidFill>
                  <a:srgbClr val="080808"/>
                </a:solidFill>
                <a:uFill>
                  <a:solidFill>
                    <a:srgbClr val="FFFFFF"/>
                  </a:solidFill>
                </a:uFill>
                <a:latin typeface="Verdana"/>
                <a:ea typeface="Calibri Light"/>
              </a:rPr>
              <a:t>CHUYÊN</a:t>
            </a:r>
            <a:r>
              <a:rPr lang="en-US" sz="1400" b="1" spc="-1" dirty="0" smtClean="0">
                <a:solidFill>
                  <a:srgbClr val="080808"/>
                </a:solidFill>
                <a:uFill>
                  <a:solidFill>
                    <a:srgbClr val="FFFFFF"/>
                  </a:solidFill>
                </a:uFill>
                <a:latin typeface="Verdana"/>
                <a:ea typeface="Calibri Light"/>
              </a:rPr>
              <a:t> NGÀNH MÁY TÍNH - HỆ THỐNG NHÚNG</a:t>
            </a:r>
            <a:endParaRPr kumimoji="0" lang="en-US" sz="1200" b="1" i="0" u="none" strike="noStrike" kern="1200" cap="none" spc="-1" normalizeH="0" baseline="0" noProof="0" dirty="0" smtClean="0">
              <a:ln>
                <a:noFill/>
              </a:ln>
              <a:solidFill>
                <a:srgbClr val="080808"/>
              </a:solidFill>
              <a:effectLst/>
              <a:uLnTx/>
              <a:uFill>
                <a:solidFill>
                  <a:srgbClr val="FFFFFF"/>
                </a:solidFill>
              </a:uFill>
              <a:latin typeface="Verdana"/>
              <a:ea typeface="Calibri Light"/>
            </a:endParaRPr>
          </a:p>
          <a:p>
            <a:pPr marL="0" marR="0" lvl="0" indent="0" defTabSz="914400" rtl="0" eaLnBrk="1" fontAlgn="auto" latinLnBrk="0" hangingPunct="1">
              <a:spcBef>
                <a:spcPts val="600"/>
              </a:spcBef>
              <a:buClrTx/>
              <a:buSzTx/>
              <a:buFontTx/>
              <a:buNone/>
              <a:tabLst/>
              <a:defRPr/>
            </a:pPr>
            <a:endParaRPr lang="en-US" spc="-1" dirty="0">
              <a:solidFill>
                <a:srgbClr val="080808"/>
              </a:solidFill>
              <a:uFill>
                <a:solidFill>
                  <a:srgbClr val="FFFFFF"/>
                </a:solidFill>
              </a:uFill>
              <a:latin typeface="Verdana"/>
              <a:ea typeface="Calibri Light"/>
            </a:endParaRPr>
          </a:p>
          <a:p>
            <a:pPr marL="0" marR="0" lvl="0" indent="0" defTabSz="914400" rtl="0" eaLnBrk="1" fontAlgn="auto" latinLnBrk="0" hangingPunct="1">
              <a:spcBef>
                <a:spcPts val="600"/>
              </a:spcBef>
              <a:buClrTx/>
              <a:buSzTx/>
              <a:buFontTx/>
              <a:buNone/>
              <a:tabLst/>
              <a:defRPr/>
            </a:pPr>
            <a:endParaRPr lang="en-US" b="1" spc="-1" noProof="0" dirty="0" smtClean="0">
              <a:solidFill>
                <a:srgbClr val="080808"/>
              </a:solidFill>
              <a:uFill>
                <a:solidFill>
                  <a:srgbClr val="FFFFFF"/>
                </a:solidFill>
              </a:uFill>
              <a:latin typeface="Verdana"/>
              <a:ea typeface="Calibri Light"/>
            </a:endParaRPr>
          </a:p>
          <a:p>
            <a:pPr marL="0" marR="0" lvl="0" indent="0" defTabSz="914400" rtl="0" eaLnBrk="1" fontAlgn="auto" latinLnBrk="0" hangingPunct="1">
              <a:spcBef>
                <a:spcPts val="600"/>
              </a:spcBef>
              <a:buClrTx/>
              <a:buSzTx/>
              <a:buFontTx/>
              <a:buNone/>
              <a:tabLst/>
              <a:defRPr/>
            </a:pPr>
            <a:endParaRPr lang="en-US" b="1" spc="-1" dirty="0">
              <a:solidFill>
                <a:srgbClr val="080808"/>
              </a:solidFill>
              <a:uFill>
                <a:solidFill>
                  <a:srgbClr val="FFFFFF"/>
                </a:solidFill>
              </a:uFill>
              <a:latin typeface="Verdana"/>
              <a:ea typeface="Calibri Light"/>
            </a:endParaRPr>
          </a:p>
          <a:p>
            <a:pPr marL="0" marR="0" lvl="0" indent="0" defTabSz="914400" rtl="0" eaLnBrk="1" fontAlgn="auto" latinLnBrk="0" hangingPunct="1">
              <a:spcBef>
                <a:spcPts val="600"/>
              </a:spcBef>
              <a:buClrTx/>
              <a:buSzTx/>
              <a:buFontTx/>
              <a:buNone/>
              <a:tabLst/>
              <a:defRPr/>
            </a:pPr>
            <a:endParaRPr lang="en-US" b="1" spc="-1" noProof="0" dirty="0" smtClean="0">
              <a:solidFill>
                <a:srgbClr val="080808"/>
              </a:solidFill>
              <a:uFill>
                <a:solidFill>
                  <a:srgbClr val="FFFFFF"/>
                </a:solidFill>
              </a:uFill>
              <a:latin typeface="Verdana"/>
              <a:ea typeface="Calibri Light"/>
            </a:endParaRPr>
          </a:p>
          <a:p>
            <a:pPr marL="0" marR="0" lvl="0" indent="0" defTabSz="914400" rtl="0" eaLnBrk="1" fontAlgn="auto" latinLnBrk="0" hangingPunct="1">
              <a:spcBef>
                <a:spcPts val="600"/>
              </a:spcBef>
              <a:buClrTx/>
              <a:buSzTx/>
              <a:buFontTx/>
              <a:buNone/>
              <a:tabLst/>
              <a:defRPr/>
            </a:pPr>
            <a:endParaRPr lang="en-US" b="1" spc="-1" noProof="0" dirty="0" smtClean="0">
              <a:solidFill>
                <a:srgbClr val="080808"/>
              </a:solidFill>
              <a:uFill>
                <a:solidFill>
                  <a:srgbClr val="FFFFFF"/>
                </a:solidFill>
              </a:uFill>
              <a:latin typeface="Verdana"/>
              <a:ea typeface="Calibri Light"/>
            </a:endParaRPr>
          </a:p>
          <a:p>
            <a:pPr marL="0" marR="0" lvl="0" indent="0" defTabSz="914400" rtl="0" eaLnBrk="1" fontAlgn="auto" latinLnBrk="0" hangingPunct="1">
              <a:spcBef>
                <a:spcPts val="600"/>
              </a:spcBef>
              <a:buClrTx/>
              <a:buSzTx/>
              <a:buFontTx/>
              <a:buNone/>
              <a:tabLst/>
              <a:defRPr/>
            </a:pPr>
            <a:r>
              <a:rPr lang="en-US" b="1" spc="-1" noProof="0" dirty="0" smtClean="0">
                <a:solidFill>
                  <a:srgbClr val="080808"/>
                </a:solidFill>
                <a:uFill>
                  <a:solidFill>
                    <a:srgbClr val="FFFFFF"/>
                  </a:solidFill>
                </a:uFill>
                <a:latin typeface="Verdana"/>
                <a:ea typeface="Calibri Light"/>
              </a:rPr>
              <a:t>   </a:t>
            </a:r>
          </a:p>
          <a:p>
            <a:pPr marL="0" marR="0" lvl="0" indent="0" defTabSz="914400" rtl="0" eaLnBrk="1" fontAlgn="auto" latinLnBrk="0" hangingPunct="1">
              <a:spcBef>
                <a:spcPts val="600"/>
              </a:spcBef>
              <a:buClrTx/>
              <a:buSzTx/>
              <a:buFontTx/>
              <a:buNone/>
              <a:tabLst/>
              <a:defRPr/>
            </a:pPr>
            <a:r>
              <a:rPr lang="en-US" b="1" spc="-1" noProof="0" dirty="0" smtClean="0">
                <a:solidFill>
                  <a:srgbClr val="080808"/>
                </a:solidFill>
                <a:uFill>
                  <a:solidFill>
                    <a:srgbClr val="FFFFFF"/>
                  </a:solidFill>
                </a:uFill>
                <a:latin typeface="Verdana"/>
                <a:ea typeface="Calibri Light"/>
              </a:rPr>
              <a:t>       ĐỀ TÀI</a:t>
            </a:r>
            <a:endParaRPr kumimoji="0" lang="en-US" b="1" i="0" u="none" strike="noStrike" kern="1200" cap="none" spc="-1" normalizeH="0" baseline="0" noProof="0" dirty="0" smtClean="0">
              <a:ln>
                <a:noFill/>
              </a:ln>
              <a:solidFill>
                <a:srgbClr val="080808"/>
              </a:solidFill>
              <a:effectLst/>
              <a:uLnTx/>
              <a:uFill>
                <a:solidFill>
                  <a:srgbClr val="FFFFFF"/>
                </a:solidFill>
              </a:uFill>
              <a:latin typeface="Verdana"/>
              <a:ea typeface="Calibri Light"/>
            </a:endParaRPr>
          </a:p>
          <a:p>
            <a:pPr algn="ctr">
              <a:lnSpc>
                <a:spcPct val="150000"/>
              </a:lnSpc>
              <a:spcBef>
                <a:spcPts val="600"/>
              </a:spcBef>
              <a:defRPr/>
            </a:pPr>
            <a:r>
              <a:rPr lang="en-US" sz="2000" b="1" spc="-1" dirty="0" smtClean="0">
                <a:solidFill>
                  <a:srgbClr val="018788"/>
                </a:solidFill>
                <a:uFill>
                  <a:solidFill>
                    <a:srgbClr val="FFFFFF"/>
                  </a:solidFill>
                </a:uFill>
                <a:latin typeface="Verdana"/>
                <a:ea typeface="Calibri Light"/>
              </a:rPr>
              <a:t>ỨNG </a:t>
            </a:r>
            <a:r>
              <a:rPr lang="en-US" sz="2000" b="1" spc="-1" dirty="0">
                <a:solidFill>
                  <a:srgbClr val="018788"/>
                </a:solidFill>
                <a:uFill>
                  <a:solidFill>
                    <a:srgbClr val="FFFFFF"/>
                  </a:solidFill>
                </a:uFill>
                <a:latin typeface="Verdana"/>
                <a:ea typeface="Calibri Light"/>
              </a:rPr>
              <a:t>DỤNG PRIVATE BLOCKCHAIN NETWORK </a:t>
            </a:r>
            <a:r>
              <a:rPr lang="en-US" sz="2000" b="1" spc="-1" dirty="0" smtClean="0">
                <a:solidFill>
                  <a:srgbClr val="018788"/>
                </a:solidFill>
                <a:uFill>
                  <a:solidFill>
                    <a:srgbClr val="FFFFFF"/>
                  </a:solidFill>
                </a:uFill>
                <a:latin typeface="Verdana"/>
                <a:ea typeface="Calibri Light"/>
              </a:rPr>
              <a:t>VÀO </a:t>
            </a:r>
            <a:r>
              <a:rPr lang="en-US" sz="2000" b="1" spc="-1" dirty="0">
                <a:solidFill>
                  <a:srgbClr val="018788"/>
                </a:solidFill>
                <a:uFill>
                  <a:solidFill>
                    <a:srgbClr val="FFFFFF"/>
                  </a:solidFill>
                </a:uFill>
                <a:latin typeface="Verdana"/>
                <a:ea typeface="Calibri Light"/>
              </a:rPr>
              <a:t>HỆ THỐNG CẬP </a:t>
            </a:r>
            <a:r>
              <a:rPr lang="en-US" sz="2000" b="1" spc="-1" dirty="0" smtClean="0">
                <a:solidFill>
                  <a:srgbClr val="018788"/>
                </a:solidFill>
                <a:uFill>
                  <a:solidFill>
                    <a:srgbClr val="FFFFFF"/>
                  </a:solidFill>
                </a:uFill>
                <a:latin typeface="Verdana"/>
                <a:ea typeface="Calibri Light"/>
              </a:rPr>
              <a:t>NHẬT FIRMWARE </a:t>
            </a:r>
            <a:r>
              <a:rPr lang="en-US" sz="2000" b="1" spc="-1" dirty="0">
                <a:solidFill>
                  <a:srgbClr val="018788"/>
                </a:solidFill>
                <a:uFill>
                  <a:solidFill>
                    <a:srgbClr val="FFFFFF"/>
                  </a:solidFill>
                </a:uFill>
                <a:latin typeface="Verdana"/>
                <a:ea typeface="Calibri Light"/>
              </a:rPr>
              <a:t>TỪ XA </a:t>
            </a:r>
            <a:r>
              <a:rPr lang="en-US" sz="2000" b="1" spc="-1" dirty="0" smtClean="0">
                <a:solidFill>
                  <a:srgbClr val="018788"/>
                </a:solidFill>
                <a:uFill>
                  <a:solidFill>
                    <a:srgbClr val="FFFFFF"/>
                  </a:solidFill>
                </a:uFill>
                <a:latin typeface="Verdana"/>
                <a:ea typeface="Calibri Light"/>
              </a:rPr>
              <a:t>CHO </a:t>
            </a:r>
            <a:r>
              <a:rPr lang="en-US" sz="2000" b="1" spc="-1" dirty="0">
                <a:solidFill>
                  <a:srgbClr val="018788"/>
                </a:solidFill>
                <a:uFill>
                  <a:solidFill>
                    <a:srgbClr val="FFFFFF"/>
                  </a:solidFill>
                </a:uFill>
                <a:latin typeface="Verdana"/>
                <a:ea typeface="Calibri Light"/>
              </a:rPr>
              <a:t>THIẾT BỊ </a:t>
            </a:r>
            <a:r>
              <a:rPr lang="en-US" sz="2000" b="1" spc="-1" dirty="0" smtClean="0">
                <a:solidFill>
                  <a:srgbClr val="018788"/>
                </a:solidFill>
                <a:uFill>
                  <a:solidFill>
                    <a:srgbClr val="FFFFFF"/>
                  </a:solidFill>
                </a:uFill>
                <a:latin typeface="Verdana"/>
                <a:ea typeface="Calibri Light"/>
              </a:rPr>
              <a:t>IOT</a:t>
            </a:r>
          </a:p>
          <a:p>
            <a:pPr algn="ctr">
              <a:lnSpc>
                <a:spcPct val="150000"/>
              </a:lnSpc>
              <a:defRPr/>
            </a:pPr>
            <a:endParaRPr lang="en-US" sz="2400" spc="-1" dirty="0">
              <a:solidFill>
                <a:srgbClr val="080808"/>
              </a:solidFill>
              <a:uFill>
                <a:solidFill>
                  <a:srgbClr val="FFFFFF"/>
                </a:solidFill>
              </a:uFill>
              <a:latin typeface="Verdana"/>
              <a:ea typeface="Calibri Light"/>
            </a:endParaRPr>
          </a:p>
          <a:p>
            <a:pPr algn="ctr">
              <a:lnSpc>
                <a:spcPct val="150000"/>
              </a:lnSpc>
              <a:defRPr/>
            </a:pPr>
            <a:endParaRPr lang="en-US" sz="2400" spc="-1" dirty="0">
              <a:solidFill>
                <a:srgbClr val="080808"/>
              </a:solidFill>
              <a:uFill>
                <a:solidFill>
                  <a:srgbClr val="FFFFFF"/>
                </a:solidFill>
              </a:uFill>
              <a:latin typeface="Verdana"/>
              <a:ea typeface="Calibri Light"/>
            </a:endParaRPr>
          </a:p>
        </p:txBody>
      </p:sp>
      <p:sp>
        <p:nvSpPr>
          <p:cNvPr id="5" name="Rectangle 4"/>
          <p:cNvSpPr/>
          <p:nvPr/>
        </p:nvSpPr>
        <p:spPr>
          <a:xfrm>
            <a:off x="333313" y="5307578"/>
            <a:ext cx="11513127" cy="815608"/>
          </a:xfrm>
          <a:prstGeom prst="rect">
            <a:avLst/>
          </a:prstGeom>
        </p:spPr>
        <p:txBody>
          <a:bodyPr wrap="square" numCol="2">
            <a:spAutoFit/>
          </a:bodyPr>
          <a:lstStyle/>
          <a:p>
            <a:pPr lvl="1" algn="r">
              <a:lnSpc>
                <a:spcPct val="150000"/>
              </a:lnSpc>
              <a:spcBef>
                <a:spcPts val="600"/>
              </a:spcBef>
              <a:defRPr/>
            </a:pPr>
            <a:r>
              <a:rPr lang="en-US" sz="1400" spc="-1" dirty="0" err="1" smtClean="0">
                <a:solidFill>
                  <a:srgbClr val="080808"/>
                </a:solidFill>
                <a:uFill>
                  <a:solidFill>
                    <a:srgbClr val="FFFFFF"/>
                  </a:solidFill>
                </a:uFill>
                <a:latin typeface="Verdana"/>
                <a:ea typeface="Calibri Light"/>
              </a:rPr>
              <a:t>Người</a:t>
            </a:r>
            <a:r>
              <a:rPr lang="en-US" sz="1400" spc="-1" dirty="0" smtClean="0">
                <a:solidFill>
                  <a:srgbClr val="080808"/>
                </a:solidFill>
                <a:uFill>
                  <a:solidFill>
                    <a:srgbClr val="FFFFFF"/>
                  </a:solidFill>
                </a:uFill>
                <a:latin typeface="Verdana"/>
                <a:ea typeface="Calibri Light"/>
              </a:rPr>
              <a:t> </a:t>
            </a:r>
            <a:r>
              <a:rPr lang="en-US" sz="1400" spc="-1" dirty="0" err="1">
                <a:solidFill>
                  <a:srgbClr val="080808"/>
                </a:solidFill>
                <a:uFill>
                  <a:solidFill>
                    <a:srgbClr val="FFFFFF"/>
                  </a:solidFill>
                </a:uFill>
                <a:latin typeface="Verdana"/>
                <a:ea typeface="Calibri Light"/>
              </a:rPr>
              <a:t>hướng</a:t>
            </a:r>
            <a:r>
              <a:rPr lang="en-US" sz="1400" spc="-1" dirty="0">
                <a:solidFill>
                  <a:srgbClr val="080808"/>
                </a:solidFill>
                <a:uFill>
                  <a:solidFill>
                    <a:srgbClr val="FFFFFF"/>
                  </a:solidFill>
                </a:uFill>
                <a:latin typeface="Verdana"/>
                <a:ea typeface="Calibri Light"/>
              </a:rPr>
              <a:t> </a:t>
            </a:r>
            <a:r>
              <a:rPr lang="en-US" sz="1400" spc="-1" dirty="0" err="1">
                <a:solidFill>
                  <a:srgbClr val="080808"/>
                </a:solidFill>
                <a:uFill>
                  <a:solidFill>
                    <a:srgbClr val="FFFFFF"/>
                  </a:solidFill>
                </a:uFill>
                <a:latin typeface="Verdana"/>
                <a:ea typeface="Calibri Light"/>
              </a:rPr>
              <a:t>dẫn</a:t>
            </a:r>
            <a:r>
              <a:rPr lang="en-US" sz="1400" spc="-1" dirty="0">
                <a:solidFill>
                  <a:srgbClr val="080808"/>
                </a:solidFill>
                <a:uFill>
                  <a:solidFill>
                    <a:srgbClr val="FFFFFF"/>
                  </a:solidFill>
                </a:uFill>
                <a:latin typeface="Verdana"/>
                <a:ea typeface="Calibri Light"/>
              </a:rPr>
              <a:t> </a:t>
            </a:r>
            <a:r>
              <a:rPr lang="en-US" sz="1400" spc="-1" dirty="0" err="1">
                <a:solidFill>
                  <a:srgbClr val="080808"/>
                </a:solidFill>
                <a:uFill>
                  <a:solidFill>
                    <a:srgbClr val="FFFFFF"/>
                  </a:solidFill>
                </a:uFill>
                <a:latin typeface="Verdana"/>
                <a:ea typeface="Calibri Light"/>
              </a:rPr>
              <a:t>khoa</a:t>
            </a:r>
            <a:r>
              <a:rPr lang="en-US" sz="1400" spc="-1" dirty="0">
                <a:solidFill>
                  <a:srgbClr val="080808"/>
                </a:solidFill>
                <a:uFill>
                  <a:solidFill>
                    <a:srgbClr val="FFFFFF"/>
                  </a:solidFill>
                </a:uFill>
                <a:latin typeface="Verdana"/>
                <a:ea typeface="Calibri Light"/>
              </a:rPr>
              <a:t> </a:t>
            </a:r>
            <a:r>
              <a:rPr lang="en-US" sz="1400" spc="-1" dirty="0" err="1" smtClean="0">
                <a:solidFill>
                  <a:srgbClr val="080808"/>
                </a:solidFill>
                <a:uFill>
                  <a:solidFill>
                    <a:srgbClr val="FFFFFF"/>
                  </a:solidFill>
                </a:uFill>
                <a:latin typeface="Verdana"/>
                <a:ea typeface="Calibri Light"/>
              </a:rPr>
              <a:t>học</a:t>
            </a:r>
            <a:r>
              <a:rPr lang="en-US" sz="1400" spc="-1" dirty="0" smtClean="0">
                <a:solidFill>
                  <a:srgbClr val="080808"/>
                </a:solidFill>
                <a:uFill>
                  <a:solidFill>
                    <a:srgbClr val="FFFFFF"/>
                  </a:solidFill>
                </a:uFill>
                <a:latin typeface="Verdana"/>
                <a:ea typeface="Calibri Light"/>
              </a:rPr>
              <a:t>:</a:t>
            </a:r>
          </a:p>
          <a:p>
            <a:pPr lvl="1" algn="r">
              <a:lnSpc>
                <a:spcPct val="150000"/>
              </a:lnSpc>
              <a:spcBef>
                <a:spcPts val="600"/>
              </a:spcBef>
              <a:defRPr/>
            </a:pPr>
            <a:r>
              <a:rPr lang="en-US" sz="1400" spc="-1" dirty="0" err="1" smtClean="0">
                <a:solidFill>
                  <a:srgbClr val="080808"/>
                </a:solidFill>
                <a:uFill>
                  <a:solidFill>
                    <a:srgbClr val="FFFFFF"/>
                  </a:solidFill>
                </a:uFill>
                <a:latin typeface="Verdana"/>
                <a:ea typeface="Calibri Light"/>
              </a:rPr>
              <a:t>Sinh</a:t>
            </a:r>
            <a:r>
              <a:rPr lang="en-US" sz="1400" spc="-1" dirty="0" smtClean="0">
                <a:solidFill>
                  <a:srgbClr val="080808"/>
                </a:solidFill>
                <a:uFill>
                  <a:solidFill>
                    <a:srgbClr val="FFFFFF"/>
                  </a:solidFill>
                </a:uFill>
                <a:latin typeface="Verdana"/>
                <a:ea typeface="Calibri Light"/>
              </a:rPr>
              <a:t> </a:t>
            </a:r>
            <a:r>
              <a:rPr lang="en-US" sz="1400" spc="-1" dirty="0" err="1" smtClean="0">
                <a:solidFill>
                  <a:srgbClr val="080808"/>
                </a:solidFill>
                <a:uFill>
                  <a:solidFill>
                    <a:srgbClr val="FFFFFF"/>
                  </a:solidFill>
                </a:uFill>
                <a:latin typeface="Verdana"/>
                <a:ea typeface="Calibri Light"/>
              </a:rPr>
              <a:t>viên</a:t>
            </a:r>
            <a:r>
              <a:rPr lang="en-US" sz="1400" spc="-1" dirty="0" smtClean="0">
                <a:solidFill>
                  <a:srgbClr val="080808"/>
                </a:solidFill>
                <a:uFill>
                  <a:solidFill>
                    <a:srgbClr val="FFFFFF"/>
                  </a:solidFill>
                </a:uFill>
                <a:latin typeface="Verdana"/>
                <a:ea typeface="Calibri Light"/>
              </a:rPr>
              <a:t> </a:t>
            </a:r>
            <a:r>
              <a:rPr lang="en-US" sz="1400" spc="-1" dirty="0" err="1" smtClean="0">
                <a:solidFill>
                  <a:srgbClr val="080808"/>
                </a:solidFill>
                <a:uFill>
                  <a:solidFill>
                    <a:srgbClr val="FFFFFF"/>
                  </a:solidFill>
                </a:uFill>
                <a:latin typeface="Verdana"/>
                <a:ea typeface="Calibri Light"/>
              </a:rPr>
              <a:t>thực</a:t>
            </a:r>
            <a:r>
              <a:rPr lang="en-US" sz="1400" spc="-1" dirty="0" smtClean="0">
                <a:solidFill>
                  <a:srgbClr val="080808"/>
                </a:solidFill>
                <a:uFill>
                  <a:solidFill>
                    <a:srgbClr val="FFFFFF"/>
                  </a:solidFill>
                </a:uFill>
                <a:latin typeface="Verdana"/>
                <a:ea typeface="Calibri Light"/>
              </a:rPr>
              <a:t> </a:t>
            </a:r>
            <a:r>
              <a:rPr lang="en-US" sz="1400" spc="-1" dirty="0" err="1" smtClean="0">
                <a:solidFill>
                  <a:srgbClr val="080808"/>
                </a:solidFill>
                <a:uFill>
                  <a:solidFill>
                    <a:srgbClr val="FFFFFF"/>
                  </a:solidFill>
                </a:uFill>
                <a:latin typeface="Verdana"/>
                <a:ea typeface="Calibri Light"/>
              </a:rPr>
              <a:t>hiện</a:t>
            </a:r>
            <a:r>
              <a:rPr lang="en-US" sz="1400" spc="-1" dirty="0" smtClean="0">
                <a:solidFill>
                  <a:srgbClr val="080808"/>
                </a:solidFill>
                <a:uFill>
                  <a:solidFill>
                    <a:srgbClr val="FFFFFF"/>
                  </a:solidFill>
                </a:uFill>
                <a:latin typeface="Verdana"/>
                <a:ea typeface="Calibri Light"/>
              </a:rPr>
              <a:t>:</a:t>
            </a:r>
          </a:p>
          <a:p>
            <a:pPr lvl="1">
              <a:lnSpc>
                <a:spcPct val="150000"/>
              </a:lnSpc>
              <a:spcBef>
                <a:spcPts val="600"/>
              </a:spcBef>
              <a:defRPr/>
            </a:pPr>
            <a:r>
              <a:rPr lang="en-US" sz="1400" spc="-1" dirty="0" smtClean="0">
                <a:solidFill>
                  <a:srgbClr val="080808"/>
                </a:solidFill>
                <a:uFill>
                  <a:solidFill>
                    <a:srgbClr val="FFFFFF"/>
                  </a:solidFill>
                </a:uFill>
                <a:latin typeface="Verdana"/>
                <a:ea typeface="Calibri Light"/>
              </a:rPr>
              <a:t>TS. </a:t>
            </a:r>
            <a:r>
              <a:rPr lang="en-US" sz="1400" spc="-1" dirty="0" err="1" smtClean="0">
                <a:solidFill>
                  <a:srgbClr val="080808"/>
                </a:solidFill>
                <a:uFill>
                  <a:solidFill>
                    <a:srgbClr val="FFFFFF"/>
                  </a:solidFill>
                </a:uFill>
                <a:latin typeface="Verdana"/>
                <a:ea typeface="Calibri Light"/>
              </a:rPr>
              <a:t>Huỳnh</a:t>
            </a:r>
            <a:r>
              <a:rPr lang="en-US" sz="1400" spc="-1" dirty="0" smtClean="0">
                <a:solidFill>
                  <a:srgbClr val="080808"/>
                </a:solidFill>
                <a:uFill>
                  <a:solidFill>
                    <a:srgbClr val="FFFFFF"/>
                  </a:solidFill>
                </a:uFill>
                <a:latin typeface="Verdana"/>
                <a:ea typeface="Calibri Light"/>
              </a:rPr>
              <a:t> </a:t>
            </a:r>
            <a:r>
              <a:rPr lang="en-US" sz="1400" spc="-1" dirty="0" err="1" smtClean="0">
                <a:solidFill>
                  <a:srgbClr val="080808"/>
                </a:solidFill>
                <a:uFill>
                  <a:solidFill>
                    <a:srgbClr val="FFFFFF"/>
                  </a:solidFill>
                </a:uFill>
                <a:latin typeface="Verdana"/>
                <a:ea typeface="Calibri Light"/>
              </a:rPr>
              <a:t>Hữu</a:t>
            </a:r>
            <a:r>
              <a:rPr lang="en-US" sz="1400" spc="-1" dirty="0" smtClean="0">
                <a:solidFill>
                  <a:srgbClr val="080808"/>
                </a:solidFill>
                <a:uFill>
                  <a:solidFill>
                    <a:srgbClr val="FFFFFF"/>
                  </a:solidFill>
                </a:uFill>
                <a:latin typeface="Verdana"/>
                <a:ea typeface="Calibri Light"/>
              </a:rPr>
              <a:t> </a:t>
            </a:r>
            <a:r>
              <a:rPr lang="en-US" sz="1400" spc="-1" dirty="0" err="1" smtClean="0">
                <a:solidFill>
                  <a:srgbClr val="080808"/>
                </a:solidFill>
                <a:uFill>
                  <a:solidFill>
                    <a:srgbClr val="FFFFFF"/>
                  </a:solidFill>
                </a:uFill>
                <a:latin typeface="Verdana"/>
                <a:ea typeface="Calibri Light"/>
              </a:rPr>
              <a:t>Thuận</a:t>
            </a:r>
            <a:endParaRPr lang="en-US" sz="1400" spc="-1" dirty="0" smtClean="0">
              <a:solidFill>
                <a:srgbClr val="080808"/>
              </a:solidFill>
              <a:uFill>
                <a:solidFill>
                  <a:srgbClr val="FFFFFF"/>
                </a:solidFill>
              </a:uFill>
              <a:latin typeface="Verdana"/>
              <a:ea typeface="Calibri Light"/>
            </a:endParaRPr>
          </a:p>
          <a:p>
            <a:pPr lvl="0">
              <a:lnSpc>
                <a:spcPct val="150000"/>
              </a:lnSpc>
              <a:spcBef>
                <a:spcPts val="600"/>
              </a:spcBef>
              <a:defRPr/>
            </a:pPr>
            <a:r>
              <a:rPr lang="en-US" sz="1400" spc="-1" dirty="0" smtClean="0">
                <a:solidFill>
                  <a:srgbClr val="080808"/>
                </a:solidFill>
                <a:uFill>
                  <a:solidFill>
                    <a:srgbClr val="FFFFFF"/>
                  </a:solidFill>
                </a:uFill>
                <a:latin typeface="Verdana"/>
                <a:ea typeface="Calibri Light"/>
              </a:rPr>
              <a:t>      </a:t>
            </a:r>
            <a:r>
              <a:rPr lang="en-US" sz="1400" spc="-1" dirty="0" err="1" smtClean="0">
                <a:solidFill>
                  <a:srgbClr val="080808"/>
                </a:solidFill>
                <a:uFill>
                  <a:solidFill>
                    <a:srgbClr val="FFFFFF"/>
                  </a:solidFill>
                </a:uFill>
                <a:latin typeface="Verdana"/>
                <a:ea typeface="Calibri Light"/>
              </a:rPr>
              <a:t>Nguyễn</a:t>
            </a:r>
            <a:r>
              <a:rPr lang="en-US" sz="1400" spc="-1" dirty="0" smtClean="0">
                <a:solidFill>
                  <a:srgbClr val="080808"/>
                </a:solidFill>
                <a:uFill>
                  <a:solidFill>
                    <a:srgbClr val="FFFFFF"/>
                  </a:solidFill>
                </a:uFill>
                <a:latin typeface="Verdana"/>
                <a:ea typeface="Calibri Light"/>
              </a:rPr>
              <a:t> </a:t>
            </a:r>
            <a:r>
              <a:rPr lang="en-US" sz="1400" spc="-1" dirty="0" err="1" smtClean="0">
                <a:solidFill>
                  <a:srgbClr val="080808"/>
                </a:solidFill>
                <a:uFill>
                  <a:solidFill>
                    <a:srgbClr val="FFFFFF"/>
                  </a:solidFill>
                </a:uFill>
                <a:latin typeface="Verdana"/>
                <a:ea typeface="Calibri Light"/>
              </a:rPr>
              <a:t>Triệu</a:t>
            </a:r>
            <a:r>
              <a:rPr lang="en-US" sz="1400" spc="-1" dirty="0" smtClean="0">
                <a:solidFill>
                  <a:srgbClr val="080808"/>
                </a:solidFill>
                <a:uFill>
                  <a:solidFill>
                    <a:srgbClr val="FFFFFF"/>
                  </a:solidFill>
                </a:uFill>
                <a:latin typeface="Verdana"/>
                <a:ea typeface="Calibri Light"/>
              </a:rPr>
              <a:t> </a:t>
            </a:r>
            <a:r>
              <a:rPr lang="en-US" sz="1400" spc="-1" dirty="0" err="1" smtClean="0">
                <a:solidFill>
                  <a:srgbClr val="080808"/>
                </a:solidFill>
                <a:uFill>
                  <a:solidFill>
                    <a:srgbClr val="FFFFFF"/>
                  </a:solidFill>
                </a:uFill>
                <a:latin typeface="Verdana"/>
                <a:ea typeface="Calibri Light"/>
              </a:rPr>
              <a:t>Thiên</a:t>
            </a:r>
            <a:r>
              <a:rPr lang="en-US" sz="1400" spc="-1" dirty="0" smtClean="0">
                <a:solidFill>
                  <a:srgbClr val="080808"/>
                </a:solidFill>
                <a:uFill>
                  <a:solidFill>
                    <a:srgbClr val="FFFFFF"/>
                  </a:solidFill>
                </a:uFill>
                <a:latin typeface="Verdana"/>
                <a:ea typeface="Calibri Light"/>
              </a:rPr>
              <a:t> </a:t>
            </a:r>
            <a:r>
              <a:rPr lang="en-US" sz="1400" spc="-1" dirty="0" err="1" smtClean="0">
                <a:solidFill>
                  <a:srgbClr val="080808"/>
                </a:solidFill>
                <a:uFill>
                  <a:solidFill>
                    <a:srgbClr val="FFFFFF"/>
                  </a:solidFill>
                </a:uFill>
                <a:latin typeface="Verdana"/>
                <a:ea typeface="Calibri Light"/>
              </a:rPr>
              <a:t>Hào</a:t>
            </a:r>
            <a:r>
              <a:rPr lang="en-US" sz="1400" spc="-1" dirty="0" smtClean="0">
                <a:solidFill>
                  <a:srgbClr val="080808"/>
                </a:solidFill>
                <a:uFill>
                  <a:solidFill>
                    <a:srgbClr val="FFFFFF"/>
                  </a:solidFill>
                </a:uFill>
                <a:latin typeface="Verdana"/>
                <a:ea typeface="Calibri Light"/>
              </a:rPr>
              <a:t> – 1720081</a:t>
            </a:r>
            <a:endParaRPr lang="en-US" sz="1400" spc="-1" dirty="0">
              <a:solidFill>
                <a:srgbClr val="080808"/>
              </a:solidFill>
              <a:uFill>
                <a:solidFill>
                  <a:srgbClr val="FFFFFF"/>
                </a:solidFill>
              </a:uFill>
              <a:latin typeface="Verdana"/>
              <a:ea typeface="Calibri Light"/>
            </a:endParaRPr>
          </a:p>
        </p:txBody>
      </p:sp>
      <p:sp>
        <p:nvSpPr>
          <p:cNvPr id="6" name="TextBox 5"/>
          <p:cNvSpPr txBox="1"/>
          <p:nvPr/>
        </p:nvSpPr>
        <p:spPr>
          <a:xfrm>
            <a:off x="333313" y="5879186"/>
            <a:ext cx="11513127" cy="738664"/>
          </a:xfrm>
          <a:prstGeom prst="rect">
            <a:avLst/>
          </a:prstGeom>
          <a:noFill/>
        </p:spPr>
        <p:txBody>
          <a:bodyPr wrap="square" rtlCol="0">
            <a:spAutoFit/>
          </a:bodyPr>
          <a:lstStyle/>
          <a:p>
            <a:pPr algn="ctr">
              <a:lnSpc>
                <a:spcPct val="150000"/>
              </a:lnSpc>
            </a:pPr>
            <a:r>
              <a:rPr lang="en-US" sz="1600" spc="-1" dirty="0" smtClean="0">
                <a:solidFill>
                  <a:srgbClr val="080808"/>
                </a:solidFill>
                <a:uFill>
                  <a:solidFill>
                    <a:srgbClr val="FFFFFF"/>
                  </a:solidFill>
                </a:uFill>
                <a:latin typeface="Verdana"/>
                <a:ea typeface="Calibri Light"/>
              </a:rPr>
              <a:t>___________________________________________________</a:t>
            </a:r>
          </a:p>
          <a:p>
            <a:pPr algn="ctr">
              <a:lnSpc>
                <a:spcPct val="150000"/>
              </a:lnSpc>
            </a:pPr>
            <a:r>
              <a:rPr lang="en-US" sz="1200" spc="-1" dirty="0" err="1" smtClean="0">
                <a:solidFill>
                  <a:srgbClr val="080808"/>
                </a:solidFill>
                <a:uFill>
                  <a:solidFill>
                    <a:srgbClr val="FFFFFF"/>
                  </a:solidFill>
                </a:uFill>
                <a:latin typeface="Verdana"/>
                <a:ea typeface="Calibri Light"/>
              </a:rPr>
              <a:t>Thành</a:t>
            </a:r>
            <a:r>
              <a:rPr lang="en-US" sz="1200" spc="-1" dirty="0" smtClean="0">
                <a:solidFill>
                  <a:srgbClr val="080808"/>
                </a:solidFill>
                <a:uFill>
                  <a:solidFill>
                    <a:srgbClr val="FFFFFF"/>
                  </a:solidFill>
                </a:uFill>
                <a:latin typeface="Verdana"/>
                <a:ea typeface="Calibri Light"/>
              </a:rPr>
              <a:t> </a:t>
            </a:r>
            <a:r>
              <a:rPr lang="en-US" sz="1200" spc="-1" dirty="0" err="1">
                <a:solidFill>
                  <a:srgbClr val="080808"/>
                </a:solidFill>
                <a:uFill>
                  <a:solidFill>
                    <a:srgbClr val="FFFFFF"/>
                  </a:solidFill>
                </a:uFill>
                <a:latin typeface="Verdana"/>
                <a:ea typeface="Calibri Light"/>
              </a:rPr>
              <a:t>phố</a:t>
            </a:r>
            <a:r>
              <a:rPr lang="en-US" sz="1200" spc="-1" dirty="0">
                <a:solidFill>
                  <a:srgbClr val="080808"/>
                </a:solidFill>
                <a:uFill>
                  <a:solidFill>
                    <a:srgbClr val="FFFFFF"/>
                  </a:solidFill>
                </a:uFill>
                <a:latin typeface="Verdana"/>
                <a:ea typeface="Calibri Light"/>
              </a:rPr>
              <a:t> </a:t>
            </a:r>
            <a:r>
              <a:rPr lang="en-US" sz="1200" spc="-1" dirty="0" err="1">
                <a:solidFill>
                  <a:srgbClr val="080808"/>
                </a:solidFill>
                <a:uFill>
                  <a:solidFill>
                    <a:srgbClr val="FFFFFF"/>
                  </a:solidFill>
                </a:uFill>
                <a:latin typeface="Verdana"/>
                <a:ea typeface="Calibri Light"/>
              </a:rPr>
              <a:t>Hồ</a:t>
            </a:r>
            <a:r>
              <a:rPr lang="en-US" sz="1200" spc="-1" dirty="0">
                <a:solidFill>
                  <a:srgbClr val="080808"/>
                </a:solidFill>
                <a:uFill>
                  <a:solidFill>
                    <a:srgbClr val="FFFFFF"/>
                  </a:solidFill>
                </a:uFill>
                <a:latin typeface="Verdana"/>
                <a:ea typeface="Calibri Light"/>
              </a:rPr>
              <a:t> </a:t>
            </a:r>
            <a:r>
              <a:rPr lang="en-US" sz="1200" spc="-1" dirty="0" err="1">
                <a:solidFill>
                  <a:srgbClr val="080808"/>
                </a:solidFill>
                <a:uFill>
                  <a:solidFill>
                    <a:srgbClr val="FFFFFF"/>
                  </a:solidFill>
                </a:uFill>
                <a:latin typeface="Verdana"/>
                <a:ea typeface="Calibri Light"/>
              </a:rPr>
              <a:t>Chí</a:t>
            </a:r>
            <a:r>
              <a:rPr lang="en-US" sz="1200" spc="-1" dirty="0">
                <a:solidFill>
                  <a:srgbClr val="080808"/>
                </a:solidFill>
                <a:uFill>
                  <a:solidFill>
                    <a:srgbClr val="FFFFFF"/>
                  </a:solidFill>
                </a:uFill>
                <a:latin typeface="Verdana"/>
                <a:ea typeface="Calibri Light"/>
              </a:rPr>
              <a:t> minh, </a:t>
            </a:r>
            <a:r>
              <a:rPr lang="en-US" sz="1200" spc="-1" dirty="0" err="1">
                <a:solidFill>
                  <a:srgbClr val="080808"/>
                </a:solidFill>
                <a:uFill>
                  <a:solidFill>
                    <a:srgbClr val="FFFFFF"/>
                  </a:solidFill>
                </a:uFill>
                <a:latin typeface="Verdana"/>
                <a:ea typeface="Calibri Light"/>
              </a:rPr>
              <a:t>tháng</a:t>
            </a:r>
            <a:r>
              <a:rPr lang="en-US" sz="1200" spc="-1" dirty="0">
                <a:solidFill>
                  <a:srgbClr val="080808"/>
                </a:solidFill>
                <a:uFill>
                  <a:solidFill>
                    <a:srgbClr val="FFFFFF"/>
                  </a:solidFill>
                </a:uFill>
                <a:latin typeface="Verdana"/>
                <a:ea typeface="Calibri Light"/>
              </a:rPr>
              <a:t> 7 </a:t>
            </a:r>
            <a:r>
              <a:rPr lang="en-US" sz="1200" spc="-1" dirty="0" err="1">
                <a:solidFill>
                  <a:srgbClr val="080808"/>
                </a:solidFill>
                <a:uFill>
                  <a:solidFill>
                    <a:srgbClr val="FFFFFF"/>
                  </a:solidFill>
                </a:uFill>
                <a:latin typeface="Verdana"/>
                <a:ea typeface="Calibri Light"/>
              </a:rPr>
              <a:t>năm</a:t>
            </a:r>
            <a:r>
              <a:rPr lang="en-US" sz="1200" spc="-1" dirty="0">
                <a:solidFill>
                  <a:srgbClr val="080808"/>
                </a:solidFill>
                <a:uFill>
                  <a:solidFill>
                    <a:srgbClr val="FFFFFF"/>
                  </a:solidFill>
                </a:uFill>
                <a:latin typeface="Verdana"/>
                <a:ea typeface="Calibri Light"/>
              </a:rPr>
              <a:t> 2021</a:t>
            </a:r>
          </a:p>
        </p:txBody>
      </p:sp>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206570" y="1748657"/>
            <a:ext cx="1766611" cy="1469876"/>
          </a:xfrm>
          <a:prstGeom prst="rect">
            <a:avLst/>
          </a:prstGeom>
        </p:spPr>
      </p:pic>
    </p:spTree>
    <p:extLst>
      <p:ext uri="{BB962C8B-B14F-4D97-AF65-F5344CB8AC3E}">
        <p14:creationId xmlns:p14="http://schemas.microsoft.com/office/powerpoint/2010/main" val="1063992241"/>
      </p:ext>
    </p:extLst>
  </p:cSld>
  <p:clrMapOvr>
    <a:masterClrMapping/>
  </p:clrMapOvr>
  <p:transition spd="med">
    <p:pull/>
  </p:transition>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CustomShape 1"/>
          <p:cNvSpPr/>
          <p:nvPr/>
        </p:nvSpPr>
        <p:spPr>
          <a:xfrm>
            <a:off x="838080" y="365040"/>
            <a:ext cx="10514880" cy="1324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1" normalizeH="0" baseline="0" noProof="0" dirty="0" err="1" smtClean="0">
                <a:ln>
                  <a:noFill/>
                </a:ln>
                <a:solidFill>
                  <a:srgbClr val="181717"/>
                </a:solidFill>
                <a:effectLst/>
                <a:uLnTx/>
                <a:uFill>
                  <a:solidFill>
                    <a:srgbClr val="FFFFFF"/>
                  </a:solidFill>
                </a:uFill>
                <a:latin typeface="Verdana"/>
                <a:ea typeface="Verdana"/>
              </a:rPr>
              <a:t>Triển</a:t>
            </a:r>
            <a:r>
              <a:rPr kumimoji="0" lang="en-US" sz="4400" b="1" i="0" u="none" strike="noStrike" kern="1200" cap="none" spc="-1" normalizeH="0" noProof="0" dirty="0" smtClean="0">
                <a:ln>
                  <a:noFill/>
                </a:ln>
                <a:solidFill>
                  <a:srgbClr val="181717"/>
                </a:solidFill>
                <a:effectLst/>
                <a:uLnTx/>
                <a:uFill>
                  <a:solidFill>
                    <a:srgbClr val="FFFFFF"/>
                  </a:solidFill>
                </a:uFill>
                <a:latin typeface="Verdana"/>
                <a:ea typeface="Verdana"/>
              </a:rPr>
              <a:t> </a:t>
            </a:r>
            <a:r>
              <a:rPr kumimoji="0" lang="en-US" sz="4400" b="1" i="0" u="none" strike="noStrike" kern="1200" cap="none" spc="-1" normalizeH="0" noProof="0" dirty="0" err="1" smtClean="0">
                <a:ln>
                  <a:noFill/>
                </a:ln>
                <a:solidFill>
                  <a:srgbClr val="181717"/>
                </a:solidFill>
                <a:effectLst/>
                <a:uLnTx/>
                <a:uFill>
                  <a:solidFill>
                    <a:srgbClr val="FFFFFF"/>
                  </a:solidFill>
                </a:uFill>
                <a:latin typeface="Verdana"/>
                <a:ea typeface="Verdana"/>
              </a:rPr>
              <a:t>khai</a:t>
            </a:r>
            <a:r>
              <a:rPr kumimoji="0" lang="en-US" sz="4400" b="1" i="0" u="none" strike="noStrike" kern="1200" cap="none" spc="-1" normalizeH="0" noProof="0" dirty="0" smtClean="0">
                <a:ln>
                  <a:noFill/>
                </a:ln>
                <a:solidFill>
                  <a:srgbClr val="181717"/>
                </a:solidFill>
                <a:effectLst/>
                <a:uLnTx/>
                <a:uFill>
                  <a:solidFill>
                    <a:srgbClr val="FFFFFF"/>
                  </a:solidFill>
                </a:uFill>
                <a:latin typeface="Verdana"/>
                <a:ea typeface="Verdana"/>
              </a:rPr>
              <a:t> </a:t>
            </a:r>
            <a:r>
              <a:rPr lang="en-US" sz="4400" b="1" spc="-1" dirty="0" err="1" smtClean="0">
                <a:solidFill>
                  <a:srgbClr val="181717"/>
                </a:solidFill>
                <a:uFill>
                  <a:solidFill>
                    <a:srgbClr val="FFFFFF"/>
                  </a:solidFill>
                </a:uFill>
                <a:latin typeface="Verdana"/>
                <a:ea typeface="Verdana"/>
              </a:rPr>
              <a:t>hệ</a:t>
            </a:r>
            <a:r>
              <a:rPr lang="en-US" sz="4400" b="1" spc="-1" dirty="0" smtClean="0">
                <a:solidFill>
                  <a:srgbClr val="181717"/>
                </a:solidFill>
                <a:uFill>
                  <a:solidFill>
                    <a:srgbClr val="FFFFFF"/>
                  </a:solidFill>
                </a:uFill>
                <a:latin typeface="Verdana"/>
                <a:ea typeface="Verdana"/>
              </a:rPr>
              <a:t> </a:t>
            </a:r>
            <a:r>
              <a:rPr lang="en-US" sz="4400" b="1" spc="-1" dirty="0" err="1" smtClean="0">
                <a:solidFill>
                  <a:srgbClr val="181717"/>
                </a:solidFill>
                <a:uFill>
                  <a:solidFill>
                    <a:srgbClr val="FFFFFF"/>
                  </a:solidFill>
                </a:uFill>
                <a:latin typeface="Verdana"/>
                <a:ea typeface="Verdana"/>
              </a:rPr>
              <a:t>thống</a:t>
            </a:r>
            <a:endParaRPr kumimoji="0" lang="en-US" sz="1800" b="0" i="0" u="none" strike="noStrike" kern="1200" cap="none" spc="-1" normalizeH="0" baseline="0" noProof="0" dirty="0">
              <a:ln>
                <a:noFill/>
              </a:ln>
              <a:solidFill>
                <a:srgbClr val="000000"/>
              </a:solidFill>
              <a:effectLst/>
              <a:uLnTx/>
              <a:uFill>
                <a:solidFill>
                  <a:srgbClr val="FFFFFF"/>
                </a:solidFill>
              </a:uFill>
              <a:latin typeface="Arial"/>
            </a:endParaRPr>
          </a:p>
        </p:txBody>
      </p:sp>
      <p:graphicFrame>
        <p:nvGraphicFramePr>
          <p:cNvPr id="3" name="Diagram 2"/>
          <p:cNvGraphicFramePr/>
          <p:nvPr>
            <p:extLst>
              <p:ext uri="{D42A27DB-BD31-4B8C-83A1-F6EECF244321}">
                <p14:modId xmlns:p14="http://schemas.microsoft.com/office/powerpoint/2010/main" val="3969336604"/>
              </p:ext>
            </p:extLst>
          </p:nvPr>
        </p:nvGraphicFramePr>
        <p:xfrm>
          <a:off x="838080" y="1796183"/>
          <a:ext cx="10514879" cy="381035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20116948"/>
      </p:ext>
    </p:extLst>
  </p:cSld>
  <p:clrMapOvr>
    <a:masterClrMapping/>
  </p:clrMapOvr>
  <p:transition spd="med">
    <p:pull/>
  </p:transition>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CustomShape 1"/>
          <p:cNvSpPr/>
          <p:nvPr/>
        </p:nvSpPr>
        <p:spPr>
          <a:xfrm>
            <a:off x="838080" y="365040"/>
            <a:ext cx="10514880" cy="1324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lvl="0" algn="ctr"/>
            <a:r>
              <a:rPr lang="en-US" sz="4400" b="1" dirty="0" err="1">
                <a:latin typeface="Verdana" panose="020B0604030504040204" pitchFamily="34" charset="0"/>
                <a:ea typeface="Verdana" panose="020B0604030504040204" pitchFamily="34" charset="0"/>
              </a:rPr>
              <a:t>Môi</a:t>
            </a:r>
            <a:r>
              <a:rPr lang="en-US" sz="4400" b="1" dirty="0">
                <a:latin typeface="Verdana" panose="020B0604030504040204" pitchFamily="34" charset="0"/>
                <a:ea typeface="Verdana" panose="020B0604030504040204" pitchFamily="34" charset="0"/>
              </a:rPr>
              <a:t> </a:t>
            </a:r>
            <a:r>
              <a:rPr lang="en-US" sz="4400" b="1" dirty="0" err="1">
                <a:latin typeface="Verdana" panose="020B0604030504040204" pitchFamily="34" charset="0"/>
                <a:ea typeface="Verdana" panose="020B0604030504040204" pitchFamily="34" charset="0"/>
              </a:rPr>
              <a:t>trường</a:t>
            </a:r>
            <a:r>
              <a:rPr lang="en-US" sz="4400" b="1" dirty="0">
                <a:latin typeface="Verdana" panose="020B0604030504040204" pitchFamily="34" charset="0"/>
                <a:ea typeface="Verdana" panose="020B0604030504040204" pitchFamily="34" charset="0"/>
              </a:rPr>
              <a:t> </a:t>
            </a:r>
            <a:r>
              <a:rPr lang="en-US" sz="4400" b="1" dirty="0" err="1">
                <a:latin typeface="Verdana" panose="020B0604030504040204" pitchFamily="34" charset="0"/>
                <a:ea typeface="Verdana" panose="020B0604030504040204" pitchFamily="34" charset="0"/>
              </a:rPr>
              <a:t>phát</a:t>
            </a:r>
            <a:r>
              <a:rPr lang="en-US" sz="4400" b="1" dirty="0">
                <a:latin typeface="Verdana" panose="020B0604030504040204" pitchFamily="34" charset="0"/>
                <a:ea typeface="Verdana" panose="020B0604030504040204" pitchFamily="34" charset="0"/>
              </a:rPr>
              <a:t> </a:t>
            </a:r>
            <a:r>
              <a:rPr lang="en-US" sz="4400" b="1" dirty="0" err="1">
                <a:latin typeface="Verdana" panose="020B0604030504040204" pitchFamily="34" charset="0"/>
                <a:ea typeface="Verdana" panose="020B0604030504040204" pitchFamily="34" charset="0"/>
              </a:rPr>
              <a:t>triển</a:t>
            </a:r>
            <a:endParaRPr lang="en-US" sz="4400" dirty="0">
              <a:latin typeface="Verdana" panose="020B0604030504040204" pitchFamily="34" charset="0"/>
              <a:ea typeface="Verdana" panose="020B0604030504040204" pitchFamily="34" charset="0"/>
            </a:endParaRPr>
          </a:p>
        </p:txBody>
      </p:sp>
      <p:sp>
        <p:nvSpPr>
          <p:cNvPr id="35" name="Half Frame 34"/>
          <p:cNvSpPr/>
          <p:nvPr/>
        </p:nvSpPr>
        <p:spPr>
          <a:xfrm>
            <a:off x="693180" y="2195534"/>
            <a:ext cx="778921" cy="779123"/>
          </a:xfrm>
          <a:prstGeom prst="halfFrame">
            <a:avLst>
              <a:gd name="adj1" fmla="val 25770"/>
              <a:gd name="adj2" fmla="val 25770"/>
            </a:avLst>
          </a:prstGeom>
          <a:solidFill>
            <a:srgbClr val="42B5A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36" name="Half Frame 35"/>
          <p:cNvSpPr/>
          <p:nvPr/>
        </p:nvSpPr>
        <p:spPr>
          <a:xfrm rot="5400000">
            <a:off x="3426701" y="2195634"/>
            <a:ext cx="779123" cy="778921"/>
          </a:xfrm>
          <a:prstGeom prst="halfFrame">
            <a:avLst>
              <a:gd name="adj1" fmla="val 25770"/>
              <a:gd name="adj2" fmla="val 25770"/>
            </a:avLst>
          </a:prstGeom>
          <a:solidFill>
            <a:srgbClr val="42B5A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37" name="Half Frame 36"/>
          <p:cNvSpPr/>
          <p:nvPr/>
        </p:nvSpPr>
        <p:spPr>
          <a:xfrm rot="16200000">
            <a:off x="693080" y="3172640"/>
            <a:ext cx="779123" cy="778921"/>
          </a:xfrm>
          <a:prstGeom prst="halfFrame">
            <a:avLst>
              <a:gd name="adj1" fmla="val 25770"/>
              <a:gd name="adj2" fmla="val 25770"/>
            </a:avLst>
          </a:prstGeom>
          <a:solidFill>
            <a:srgbClr val="42B5A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38" name="Half Frame 37"/>
          <p:cNvSpPr/>
          <p:nvPr/>
        </p:nvSpPr>
        <p:spPr>
          <a:xfrm rot="10800000">
            <a:off x="3426802" y="3172539"/>
            <a:ext cx="778921" cy="779123"/>
          </a:xfrm>
          <a:prstGeom prst="halfFrame">
            <a:avLst>
              <a:gd name="adj1" fmla="val 25770"/>
              <a:gd name="adj2" fmla="val 25770"/>
            </a:avLst>
          </a:prstGeom>
          <a:solidFill>
            <a:srgbClr val="42B5A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pic>
        <p:nvPicPr>
          <p:cNvPr id="39" name="Picture 38"/>
          <p:cNvPicPr>
            <a:picLocks noChangeAspect="1"/>
          </p:cNvPicPr>
          <p:nvPr/>
        </p:nvPicPr>
        <p:blipFill rotWithShape="1">
          <a:blip r:embed="rId2"/>
          <a:srcRect t="20831" b="22529"/>
          <a:stretch/>
        </p:blipFill>
        <p:spPr>
          <a:xfrm>
            <a:off x="1008095" y="2416128"/>
            <a:ext cx="2857500" cy="1348740"/>
          </a:xfrm>
          <a:prstGeom prst="rect">
            <a:avLst/>
          </a:prstGeom>
        </p:spPr>
      </p:pic>
      <p:sp>
        <p:nvSpPr>
          <p:cNvPr id="40" name="Half Frame 39"/>
          <p:cNvSpPr/>
          <p:nvPr/>
        </p:nvSpPr>
        <p:spPr>
          <a:xfrm>
            <a:off x="693180" y="4149545"/>
            <a:ext cx="778921" cy="779123"/>
          </a:xfrm>
          <a:prstGeom prst="halfFrame">
            <a:avLst>
              <a:gd name="adj1" fmla="val 25770"/>
              <a:gd name="adj2" fmla="val 25770"/>
            </a:avLst>
          </a:prstGeom>
          <a:solidFill>
            <a:srgbClr val="42B5A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41" name="Half Frame 40"/>
          <p:cNvSpPr/>
          <p:nvPr/>
        </p:nvSpPr>
        <p:spPr>
          <a:xfrm rot="5400000">
            <a:off x="3426701" y="4149645"/>
            <a:ext cx="779123" cy="778921"/>
          </a:xfrm>
          <a:prstGeom prst="halfFrame">
            <a:avLst>
              <a:gd name="adj1" fmla="val 25770"/>
              <a:gd name="adj2" fmla="val 25770"/>
            </a:avLst>
          </a:prstGeom>
          <a:solidFill>
            <a:srgbClr val="42B5A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42" name="Half Frame 41"/>
          <p:cNvSpPr/>
          <p:nvPr/>
        </p:nvSpPr>
        <p:spPr>
          <a:xfrm rot="16200000">
            <a:off x="693080" y="5126651"/>
            <a:ext cx="779123" cy="778921"/>
          </a:xfrm>
          <a:prstGeom prst="halfFrame">
            <a:avLst>
              <a:gd name="adj1" fmla="val 25770"/>
              <a:gd name="adj2" fmla="val 25770"/>
            </a:avLst>
          </a:prstGeom>
          <a:solidFill>
            <a:srgbClr val="42B5A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43" name="Half Frame 42"/>
          <p:cNvSpPr/>
          <p:nvPr/>
        </p:nvSpPr>
        <p:spPr>
          <a:xfrm rot="10800000">
            <a:off x="3426802" y="5126550"/>
            <a:ext cx="778921" cy="779123"/>
          </a:xfrm>
          <a:prstGeom prst="halfFrame">
            <a:avLst>
              <a:gd name="adj1" fmla="val 25770"/>
              <a:gd name="adj2" fmla="val 25770"/>
            </a:avLst>
          </a:prstGeom>
          <a:solidFill>
            <a:srgbClr val="42B5A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44" name="Half Frame 43"/>
          <p:cNvSpPr/>
          <p:nvPr/>
        </p:nvSpPr>
        <p:spPr>
          <a:xfrm>
            <a:off x="4391546" y="4149545"/>
            <a:ext cx="778921" cy="779123"/>
          </a:xfrm>
          <a:prstGeom prst="halfFrame">
            <a:avLst>
              <a:gd name="adj1" fmla="val 25770"/>
              <a:gd name="adj2" fmla="val 25770"/>
            </a:avLst>
          </a:prstGeom>
          <a:solidFill>
            <a:srgbClr val="42B5A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45" name="Half Frame 44"/>
          <p:cNvSpPr/>
          <p:nvPr/>
        </p:nvSpPr>
        <p:spPr>
          <a:xfrm rot="5400000">
            <a:off x="7125067" y="4149645"/>
            <a:ext cx="779123" cy="778921"/>
          </a:xfrm>
          <a:prstGeom prst="halfFrame">
            <a:avLst>
              <a:gd name="adj1" fmla="val 25770"/>
              <a:gd name="adj2" fmla="val 25770"/>
            </a:avLst>
          </a:prstGeom>
          <a:solidFill>
            <a:srgbClr val="42B5A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46" name="Half Frame 45"/>
          <p:cNvSpPr/>
          <p:nvPr/>
        </p:nvSpPr>
        <p:spPr>
          <a:xfrm rot="16200000">
            <a:off x="4391446" y="5126651"/>
            <a:ext cx="779123" cy="778921"/>
          </a:xfrm>
          <a:prstGeom prst="halfFrame">
            <a:avLst>
              <a:gd name="adj1" fmla="val 25770"/>
              <a:gd name="adj2" fmla="val 25770"/>
            </a:avLst>
          </a:prstGeom>
          <a:solidFill>
            <a:srgbClr val="42B5A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47" name="Half Frame 46"/>
          <p:cNvSpPr/>
          <p:nvPr/>
        </p:nvSpPr>
        <p:spPr>
          <a:xfrm rot="10800000">
            <a:off x="7125168" y="5126550"/>
            <a:ext cx="778921" cy="779123"/>
          </a:xfrm>
          <a:prstGeom prst="halfFrame">
            <a:avLst>
              <a:gd name="adj1" fmla="val 25770"/>
              <a:gd name="adj2" fmla="val 25770"/>
            </a:avLst>
          </a:prstGeom>
          <a:solidFill>
            <a:srgbClr val="42B5A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48" name="Half Frame 47"/>
          <p:cNvSpPr/>
          <p:nvPr/>
        </p:nvSpPr>
        <p:spPr>
          <a:xfrm>
            <a:off x="4391546" y="2195532"/>
            <a:ext cx="778921" cy="779123"/>
          </a:xfrm>
          <a:prstGeom prst="halfFrame">
            <a:avLst>
              <a:gd name="adj1" fmla="val 25770"/>
              <a:gd name="adj2" fmla="val 25770"/>
            </a:avLst>
          </a:prstGeom>
          <a:solidFill>
            <a:srgbClr val="42B5A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49" name="Half Frame 48"/>
          <p:cNvSpPr/>
          <p:nvPr/>
        </p:nvSpPr>
        <p:spPr>
          <a:xfrm rot="5400000">
            <a:off x="7125067" y="2195632"/>
            <a:ext cx="779123" cy="778921"/>
          </a:xfrm>
          <a:prstGeom prst="halfFrame">
            <a:avLst>
              <a:gd name="adj1" fmla="val 25770"/>
              <a:gd name="adj2" fmla="val 25770"/>
            </a:avLst>
          </a:prstGeom>
          <a:solidFill>
            <a:srgbClr val="42B5A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50" name="Half Frame 49"/>
          <p:cNvSpPr/>
          <p:nvPr/>
        </p:nvSpPr>
        <p:spPr>
          <a:xfrm rot="16200000">
            <a:off x="4391446" y="3172638"/>
            <a:ext cx="779123" cy="778921"/>
          </a:xfrm>
          <a:prstGeom prst="halfFrame">
            <a:avLst>
              <a:gd name="adj1" fmla="val 25770"/>
              <a:gd name="adj2" fmla="val 25770"/>
            </a:avLst>
          </a:prstGeom>
          <a:solidFill>
            <a:srgbClr val="42B5A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51" name="Half Frame 50"/>
          <p:cNvSpPr/>
          <p:nvPr/>
        </p:nvSpPr>
        <p:spPr>
          <a:xfrm rot="10800000">
            <a:off x="7125168" y="3172537"/>
            <a:ext cx="778921" cy="779123"/>
          </a:xfrm>
          <a:prstGeom prst="halfFrame">
            <a:avLst>
              <a:gd name="adj1" fmla="val 25770"/>
              <a:gd name="adj2" fmla="val 25770"/>
            </a:avLst>
          </a:prstGeom>
          <a:solidFill>
            <a:srgbClr val="42B5A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52" name="Half Frame 51"/>
          <p:cNvSpPr/>
          <p:nvPr/>
        </p:nvSpPr>
        <p:spPr>
          <a:xfrm>
            <a:off x="8108760" y="2195533"/>
            <a:ext cx="778921" cy="779123"/>
          </a:xfrm>
          <a:prstGeom prst="halfFrame">
            <a:avLst>
              <a:gd name="adj1" fmla="val 25770"/>
              <a:gd name="adj2" fmla="val 25770"/>
            </a:avLst>
          </a:prstGeom>
          <a:solidFill>
            <a:srgbClr val="42B5A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53" name="Half Frame 52"/>
          <p:cNvSpPr/>
          <p:nvPr/>
        </p:nvSpPr>
        <p:spPr>
          <a:xfrm rot="5400000">
            <a:off x="10842281" y="2195633"/>
            <a:ext cx="779123" cy="778921"/>
          </a:xfrm>
          <a:prstGeom prst="halfFrame">
            <a:avLst>
              <a:gd name="adj1" fmla="val 25770"/>
              <a:gd name="adj2" fmla="val 25770"/>
            </a:avLst>
          </a:prstGeom>
          <a:solidFill>
            <a:srgbClr val="42B5A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54" name="Half Frame 53"/>
          <p:cNvSpPr/>
          <p:nvPr/>
        </p:nvSpPr>
        <p:spPr>
          <a:xfrm rot="16200000">
            <a:off x="8108660" y="3172639"/>
            <a:ext cx="779123" cy="778921"/>
          </a:xfrm>
          <a:prstGeom prst="halfFrame">
            <a:avLst>
              <a:gd name="adj1" fmla="val 25770"/>
              <a:gd name="adj2" fmla="val 25770"/>
            </a:avLst>
          </a:prstGeom>
          <a:solidFill>
            <a:srgbClr val="42B5A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55" name="Half Frame 54"/>
          <p:cNvSpPr/>
          <p:nvPr/>
        </p:nvSpPr>
        <p:spPr>
          <a:xfrm rot="10800000">
            <a:off x="10842382" y="3172538"/>
            <a:ext cx="778921" cy="779123"/>
          </a:xfrm>
          <a:prstGeom prst="halfFrame">
            <a:avLst>
              <a:gd name="adj1" fmla="val 25770"/>
              <a:gd name="adj2" fmla="val 25770"/>
            </a:avLst>
          </a:prstGeom>
          <a:solidFill>
            <a:srgbClr val="42B5A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56" name="Half Frame 55"/>
          <p:cNvSpPr/>
          <p:nvPr/>
        </p:nvSpPr>
        <p:spPr>
          <a:xfrm>
            <a:off x="8089911" y="4149544"/>
            <a:ext cx="778921" cy="779123"/>
          </a:xfrm>
          <a:prstGeom prst="halfFrame">
            <a:avLst>
              <a:gd name="adj1" fmla="val 25770"/>
              <a:gd name="adj2" fmla="val 25770"/>
            </a:avLst>
          </a:prstGeom>
          <a:solidFill>
            <a:srgbClr val="42B5A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57" name="Half Frame 56"/>
          <p:cNvSpPr/>
          <p:nvPr/>
        </p:nvSpPr>
        <p:spPr>
          <a:xfrm rot="5400000">
            <a:off x="10823432" y="4149644"/>
            <a:ext cx="779123" cy="778921"/>
          </a:xfrm>
          <a:prstGeom prst="halfFrame">
            <a:avLst>
              <a:gd name="adj1" fmla="val 25770"/>
              <a:gd name="adj2" fmla="val 25770"/>
            </a:avLst>
          </a:prstGeom>
          <a:solidFill>
            <a:srgbClr val="42B5A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58" name="Half Frame 57"/>
          <p:cNvSpPr/>
          <p:nvPr/>
        </p:nvSpPr>
        <p:spPr>
          <a:xfrm rot="16200000">
            <a:off x="8089811" y="5126650"/>
            <a:ext cx="779123" cy="778921"/>
          </a:xfrm>
          <a:prstGeom prst="halfFrame">
            <a:avLst>
              <a:gd name="adj1" fmla="val 25770"/>
              <a:gd name="adj2" fmla="val 25770"/>
            </a:avLst>
          </a:prstGeom>
          <a:solidFill>
            <a:srgbClr val="42B5A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59" name="Half Frame 58"/>
          <p:cNvSpPr/>
          <p:nvPr/>
        </p:nvSpPr>
        <p:spPr>
          <a:xfrm rot="10800000">
            <a:off x="10823533" y="5126549"/>
            <a:ext cx="778921" cy="779123"/>
          </a:xfrm>
          <a:prstGeom prst="halfFrame">
            <a:avLst>
              <a:gd name="adj1" fmla="val 25770"/>
              <a:gd name="adj2" fmla="val 25770"/>
            </a:avLst>
          </a:prstGeom>
          <a:solidFill>
            <a:srgbClr val="42B5A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pic>
        <p:nvPicPr>
          <p:cNvPr id="60" name="Picture 59"/>
          <p:cNvPicPr>
            <a:picLocks noChangeAspect="1"/>
          </p:cNvPicPr>
          <p:nvPr/>
        </p:nvPicPr>
        <p:blipFill>
          <a:blip r:embed="rId3"/>
          <a:stretch>
            <a:fillRect/>
          </a:stretch>
        </p:blipFill>
        <p:spPr>
          <a:xfrm>
            <a:off x="4619657" y="2550494"/>
            <a:ext cx="3056320" cy="1046202"/>
          </a:xfrm>
          <a:prstGeom prst="rect">
            <a:avLst/>
          </a:prstGeom>
        </p:spPr>
      </p:pic>
      <p:pic>
        <p:nvPicPr>
          <p:cNvPr id="61" name="Picture 60"/>
          <p:cNvPicPr>
            <a:picLocks noChangeAspect="1"/>
          </p:cNvPicPr>
          <p:nvPr/>
        </p:nvPicPr>
        <p:blipFill>
          <a:blip r:embed="rId4"/>
          <a:stretch>
            <a:fillRect/>
          </a:stretch>
        </p:blipFill>
        <p:spPr>
          <a:xfrm>
            <a:off x="1022311" y="4576424"/>
            <a:ext cx="2857500" cy="902369"/>
          </a:xfrm>
          <a:prstGeom prst="rect">
            <a:avLst/>
          </a:prstGeom>
        </p:spPr>
      </p:pic>
      <p:pic>
        <p:nvPicPr>
          <p:cNvPr id="62" name="Picture 61"/>
          <p:cNvPicPr>
            <a:picLocks noChangeAspect="1"/>
          </p:cNvPicPr>
          <p:nvPr/>
        </p:nvPicPr>
        <p:blipFill rotWithShape="1">
          <a:blip r:embed="rId5"/>
          <a:srcRect t="27999" b="29001"/>
          <a:stretch/>
        </p:blipFill>
        <p:spPr>
          <a:xfrm>
            <a:off x="5034595" y="4642222"/>
            <a:ext cx="2226444" cy="957370"/>
          </a:xfrm>
          <a:prstGeom prst="rect">
            <a:avLst/>
          </a:prstGeom>
        </p:spPr>
      </p:pic>
      <p:pic>
        <p:nvPicPr>
          <p:cNvPr id="63" name="Picture 62"/>
          <p:cNvPicPr>
            <a:picLocks noChangeAspect="1"/>
          </p:cNvPicPr>
          <p:nvPr/>
        </p:nvPicPr>
        <p:blipFill>
          <a:blip r:embed="rId6"/>
          <a:stretch>
            <a:fillRect/>
          </a:stretch>
        </p:blipFill>
        <p:spPr>
          <a:xfrm>
            <a:off x="8471787" y="2715431"/>
            <a:ext cx="2786488" cy="716327"/>
          </a:xfrm>
          <a:prstGeom prst="rect">
            <a:avLst/>
          </a:prstGeom>
        </p:spPr>
      </p:pic>
      <p:pic>
        <p:nvPicPr>
          <p:cNvPr id="64" name="Picture 63"/>
          <p:cNvPicPr>
            <a:picLocks noChangeAspect="1"/>
          </p:cNvPicPr>
          <p:nvPr/>
        </p:nvPicPr>
        <p:blipFill>
          <a:blip r:embed="rId7"/>
          <a:stretch>
            <a:fillRect/>
          </a:stretch>
        </p:blipFill>
        <p:spPr>
          <a:xfrm>
            <a:off x="8386639" y="4629173"/>
            <a:ext cx="2944298" cy="956897"/>
          </a:xfrm>
          <a:prstGeom prst="rect">
            <a:avLst/>
          </a:prstGeom>
        </p:spPr>
      </p:pic>
    </p:spTree>
    <p:extLst>
      <p:ext uri="{BB962C8B-B14F-4D97-AF65-F5344CB8AC3E}">
        <p14:creationId xmlns:p14="http://schemas.microsoft.com/office/powerpoint/2010/main" val="636556561"/>
      </p:ext>
    </p:extLst>
  </p:cSld>
  <p:clrMapOvr>
    <a:masterClrMapping/>
  </p:clrMapOvr>
  <p:transition spd="med">
    <p:pull/>
  </p:transition>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CustomShape 1"/>
          <p:cNvSpPr/>
          <p:nvPr/>
        </p:nvSpPr>
        <p:spPr>
          <a:xfrm>
            <a:off x="838080" y="365040"/>
            <a:ext cx="10514880" cy="1324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lvl="0" algn="ctr"/>
            <a:r>
              <a:rPr lang="en-US" sz="4400" b="1" dirty="0" err="1">
                <a:latin typeface="Verdana" panose="020B0604030504040204" pitchFamily="34" charset="0"/>
                <a:ea typeface="Verdana" panose="020B0604030504040204" pitchFamily="34" charset="0"/>
              </a:rPr>
              <a:t>Kiến</a:t>
            </a:r>
            <a:r>
              <a:rPr lang="en-US" sz="4400" b="1" dirty="0">
                <a:latin typeface="Verdana" panose="020B0604030504040204" pitchFamily="34" charset="0"/>
                <a:ea typeface="Verdana" panose="020B0604030504040204" pitchFamily="34" charset="0"/>
              </a:rPr>
              <a:t> </a:t>
            </a:r>
            <a:r>
              <a:rPr lang="en-US" sz="4400" b="1" dirty="0" err="1">
                <a:latin typeface="Verdana" panose="020B0604030504040204" pitchFamily="34" charset="0"/>
                <a:ea typeface="Verdana" panose="020B0604030504040204" pitchFamily="34" charset="0"/>
              </a:rPr>
              <a:t>trúc</a:t>
            </a:r>
            <a:r>
              <a:rPr lang="en-US" sz="4400" b="1" dirty="0">
                <a:latin typeface="Verdana" panose="020B0604030504040204" pitchFamily="34" charset="0"/>
                <a:ea typeface="Verdana" panose="020B0604030504040204" pitchFamily="34" charset="0"/>
              </a:rPr>
              <a:t> </a:t>
            </a:r>
            <a:r>
              <a:rPr lang="en-US" sz="4400" b="1" dirty="0" err="1">
                <a:latin typeface="Verdana" panose="020B0604030504040204" pitchFamily="34" charset="0"/>
                <a:ea typeface="Verdana" panose="020B0604030504040204" pitchFamily="34" charset="0"/>
              </a:rPr>
              <a:t>mô</a:t>
            </a:r>
            <a:r>
              <a:rPr lang="en-US" sz="4400" b="1" dirty="0">
                <a:latin typeface="Verdana" panose="020B0604030504040204" pitchFamily="34" charset="0"/>
                <a:ea typeface="Verdana" panose="020B0604030504040204" pitchFamily="34" charset="0"/>
              </a:rPr>
              <a:t> </a:t>
            </a:r>
            <a:r>
              <a:rPr lang="en-US" sz="4400" b="1" dirty="0" err="1">
                <a:latin typeface="Verdana" panose="020B0604030504040204" pitchFamily="34" charset="0"/>
                <a:ea typeface="Verdana" panose="020B0604030504040204" pitchFamily="34" charset="0"/>
              </a:rPr>
              <a:t>hình</a:t>
            </a:r>
            <a:r>
              <a:rPr lang="en-US" sz="4400" b="1" dirty="0">
                <a:latin typeface="Verdana" panose="020B0604030504040204" pitchFamily="34" charset="0"/>
                <a:ea typeface="Verdana" panose="020B0604030504040204" pitchFamily="34" charset="0"/>
              </a:rPr>
              <a:t> </a:t>
            </a:r>
            <a:r>
              <a:rPr lang="en-US" sz="4400" b="1" dirty="0" err="1">
                <a:latin typeface="Verdana" panose="020B0604030504040204" pitchFamily="34" charset="0"/>
                <a:ea typeface="Verdana" panose="020B0604030504040204" pitchFamily="34" charset="0"/>
              </a:rPr>
              <a:t>hệ</a:t>
            </a:r>
            <a:r>
              <a:rPr lang="en-US" sz="4400" b="1" dirty="0">
                <a:latin typeface="Verdana" panose="020B0604030504040204" pitchFamily="34" charset="0"/>
                <a:ea typeface="Verdana" panose="020B0604030504040204" pitchFamily="34" charset="0"/>
              </a:rPr>
              <a:t> </a:t>
            </a:r>
            <a:r>
              <a:rPr lang="en-US" sz="4400" b="1" dirty="0" err="1">
                <a:latin typeface="Verdana" panose="020B0604030504040204" pitchFamily="34" charset="0"/>
                <a:ea typeface="Verdana" panose="020B0604030504040204" pitchFamily="34" charset="0"/>
              </a:rPr>
              <a:t>thống</a:t>
            </a:r>
            <a:endParaRPr lang="en-US" sz="4400" b="1" dirty="0">
              <a:latin typeface="Verdana" panose="020B0604030504040204" pitchFamily="34" charset="0"/>
              <a:ea typeface="Verdana" panose="020B0604030504040204" pitchFamily="34" charset="0"/>
            </a:endParaRPr>
          </a:p>
        </p:txBody>
      </p:sp>
      <p:pic>
        <p:nvPicPr>
          <p:cNvPr id="33" name="Picture 32"/>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710198" y="1689840"/>
            <a:ext cx="6770644" cy="4480562"/>
          </a:xfrm>
          <a:prstGeom prst="rect">
            <a:avLst/>
          </a:prstGeom>
          <a:noFill/>
        </p:spPr>
      </p:pic>
    </p:spTree>
    <p:extLst>
      <p:ext uri="{BB962C8B-B14F-4D97-AF65-F5344CB8AC3E}">
        <p14:creationId xmlns:p14="http://schemas.microsoft.com/office/powerpoint/2010/main" val="390006506"/>
      </p:ext>
    </p:extLst>
  </p:cSld>
  <p:clrMapOvr>
    <a:masterClrMapping/>
  </p:clrMapOvr>
  <p:transition spd="med">
    <p:pull/>
  </p:transition>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CustomShape 1"/>
          <p:cNvSpPr/>
          <p:nvPr/>
        </p:nvSpPr>
        <p:spPr>
          <a:xfrm>
            <a:off x="838080" y="365040"/>
            <a:ext cx="10514880" cy="1324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lvl="0" algn="ctr"/>
            <a:r>
              <a:rPr lang="en-US" sz="4400" b="1" dirty="0" err="1">
                <a:latin typeface="Verdana" panose="020B0604030504040204" pitchFamily="34" charset="0"/>
                <a:ea typeface="Verdana" panose="020B0604030504040204" pitchFamily="34" charset="0"/>
              </a:rPr>
              <a:t>Quá</a:t>
            </a:r>
            <a:r>
              <a:rPr lang="en-US" sz="4400" b="1" dirty="0">
                <a:latin typeface="Verdana" panose="020B0604030504040204" pitchFamily="34" charset="0"/>
                <a:ea typeface="Verdana" panose="020B0604030504040204" pitchFamily="34" charset="0"/>
              </a:rPr>
              <a:t> </a:t>
            </a:r>
            <a:r>
              <a:rPr lang="en-US" sz="4400" b="1" dirty="0" err="1">
                <a:latin typeface="Verdana" panose="020B0604030504040204" pitchFamily="34" charset="0"/>
                <a:ea typeface="Verdana" panose="020B0604030504040204" pitchFamily="34" charset="0"/>
              </a:rPr>
              <a:t>trình</a:t>
            </a:r>
            <a:r>
              <a:rPr lang="en-US" sz="4400" b="1" dirty="0">
                <a:latin typeface="Verdana" panose="020B0604030504040204" pitchFamily="34" charset="0"/>
                <a:ea typeface="Verdana" panose="020B0604030504040204" pitchFamily="34" charset="0"/>
              </a:rPr>
              <a:t> </a:t>
            </a:r>
            <a:r>
              <a:rPr lang="en-US" sz="4400" b="1" dirty="0" err="1">
                <a:latin typeface="Verdana" panose="020B0604030504040204" pitchFamily="34" charset="0"/>
                <a:ea typeface="Verdana" panose="020B0604030504040204" pitchFamily="34" charset="0"/>
              </a:rPr>
              <a:t>triển</a:t>
            </a:r>
            <a:r>
              <a:rPr lang="en-US" sz="4400" b="1" dirty="0">
                <a:latin typeface="Verdana" panose="020B0604030504040204" pitchFamily="34" charset="0"/>
                <a:ea typeface="Verdana" panose="020B0604030504040204" pitchFamily="34" charset="0"/>
              </a:rPr>
              <a:t> </a:t>
            </a:r>
            <a:r>
              <a:rPr lang="en-US" sz="4400" b="1" dirty="0" err="1">
                <a:latin typeface="Verdana" panose="020B0604030504040204" pitchFamily="34" charset="0"/>
                <a:ea typeface="Verdana" panose="020B0604030504040204" pitchFamily="34" charset="0"/>
              </a:rPr>
              <a:t>khai</a:t>
            </a:r>
            <a:endParaRPr lang="en-US" sz="4400" b="1" dirty="0">
              <a:latin typeface="Verdana" panose="020B0604030504040204" pitchFamily="34" charset="0"/>
              <a:ea typeface="Verdana" panose="020B0604030504040204" pitchFamily="34" charset="0"/>
            </a:endParaRPr>
          </a:p>
        </p:txBody>
      </p:sp>
      <p:graphicFrame>
        <p:nvGraphicFramePr>
          <p:cNvPr id="4" name="Diagram 3"/>
          <p:cNvGraphicFramePr/>
          <p:nvPr>
            <p:extLst>
              <p:ext uri="{D42A27DB-BD31-4B8C-83A1-F6EECF244321}">
                <p14:modId xmlns:p14="http://schemas.microsoft.com/office/powerpoint/2010/main" val="817715288"/>
              </p:ext>
            </p:extLst>
          </p:nvPr>
        </p:nvGraphicFramePr>
        <p:xfrm>
          <a:off x="838080" y="1796183"/>
          <a:ext cx="10514879" cy="381035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096014486"/>
      </p:ext>
    </p:extLst>
  </p:cSld>
  <p:clrMapOvr>
    <a:masterClrMapping/>
  </p:clrMapOvr>
  <p:transition spd="med">
    <p:pull/>
  </p:transition>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CustomShape 1"/>
          <p:cNvSpPr/>
          <p:nvPr/>
        </p:nvSpPr>
        <p:spPr>
          <a:xfrm>
            <a:off x="838080" y="365040"/>
            <a:ext cx="10514880" cy="1324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lvl="0" algn="ctr"/>
            <a:r>
              <a:rPr lang="en-US" sz="4400" b="1" dirty="0" err="1" smtClean="0">
                <a:latin typeface="Verdana" panose="020B0604030504040204" pitchFamily="34" charset="0"/>
                <a:ea typeface="Verdana" panose="020B0604030504040204" pitchFamily="34" charset="0"/>
              </a:rPr>
              <a:t>Phát</a:t>
            </a:r>
            <a:r>
              <a:rPr lang="en-US" sz="4400" b="1" dirty="0" smtClean="0">
                <a:latin typeface="Verdana" panose="020B0604030504040204" pitchFamily="34" charset="0"/>
                <a:ea typeface="Verdana" panose="020B0604030504040204" pitchFamily="34" charset="0"/>
              </a:rPr>
              <a:t> </a:t>
            </a:r>
            <a:r>
              <a:rPr lang="en-US" sz="4400" b="1" dirty="0" err="1" smtClean="0">
                <a:latin typeface="Verdana" panose="020B0604030504040204" pitchFamily="34" charset="0"/>
                <a:ea typeface="Verdana" panose="020B0604030504040204" pitchFamily="34" charset="0"/>
              </a:rPr>
              <a:t>triển</a:t>
            </a:r>
            <a:r>
              <a:rPr lang="en-US" sz="4400" b="1" dirty="0" smtClean="0">
                <a:latin typeface="Verdana" panose="020B0604030504040204" pitchFamily="34" charset="0"/>
                <a:ea typeface="Verdana" panose="020B0604030504040204" pitchFamily="34" charset="0"/>
              </a:rPr>
              <a:t> </a:t>
            </a:r>
            <a:r>
              <a:rPr lang="en-US" sz="4400" b="1" dirty="0" err="1" smtClean="0">
                <a:latin typeface="Verdana" panose="020B0604030504040204" pitchFamily="34" charset="0"/>
                <a:ea typeface="Verdana" panose="020B0604030504040204" pitchFamily="34" charset="0"/>
              </a:rPr>
              <a:t>hợp</a:t>
            </a:r>
            <a:r>
              <a:rPr lang="en-US" sz="4400" b="1" dirty="0" smtClean="0">
                <a:latin typeface="Verdana" panose="020B0604030504040204" pitchFamily="34" charset="0"/>
                <a:ea typeface="Verdana" panose="020B0604030504040204" pitchFamily="34" charset="0"/>
              </a:rPr>
              <a:t> </a:t>
            </a:r>
            <a:r>
              <a:rPr lang="en-US" sz="4400" b="1" dirty="0" err="1" smtClean="0">
                <a:latin typeface="Verdana" panose="020B0604030504040204" pitchFamily="34" charset="0"/>
                <a:ea typeface="Verdana" panose="020B0604030504040204" pitchFamily="34" charset="0"/>
              </a:rPr>
              <a:t>đồng</a:t>
            </a:r>
            <a:r>
              <a:rPr lang="en-US" sz="4400" b="1" dirty="0" smtClean="0">
                <a:latin typeface="Verdana" panose="020B0604030504040204" pitchFamily="34" charset="0"/>
                <a:ea typeface="Verdana" panose="020B0604030504040204" pitchFamily="34" charset="0"/>
              </a:rPr>
              <a:t> </a:t>
            </a:r>
            <a:r>
              <a:rPr lang="en-US" sz="4400" b="1" dirty="0" err="1" smtClean="0">
                <a:latin typeface="Verdana" panose="020B0604030504040204" pitchFamily="34" charset="0"/>
                <a:ea typeface="Verdana" panose="020B0604030504040204" pitchFamily="34" charset="0"/>
              </a:rPr>
              <a:t>thông</a:t>
            </a:r>
            <a:r>
              <a:rPr lang="en-US" sz="4400" b="1" dirty="0" smtClean="0">
                <a:latin typeface="Verdana" panose="020B0604030504040204" pitchFamily="34" charset="0"/>
                <a:ea typeface="Verdana" panose="020B0604030504040204" pitchFamily="34" charset="0"/>
              </a:rPr>
              <a:t> minh</a:t>
            </a:r>
            <a:endParaRPr lang="en-US" sz="4400" b="1" dirty="0">
              <a:latin typeface="Verdana" panose="020B0604030504040204" pitchFamily="34" charset="0"/>
              <a:ea typeface="Verdana" panose="020B0604030504040204" pitchFamily="34" charset="0"/>
            </a:endParaRPr>
          </a:p>
        </p:txBody>
      </p:sp>
      <p:pic>
        <p:nvPicPr>
          <p:cNvPr id="4" name="Picture 3"/>
          <p:cNvPicPr>
            <a:picLocks noChangeAspect="1"/>
          </p:cNvPicPr>
          <p:nvPr/>
        </p:nvPicPr>
        <p:blipFill rotWithShape="1">
          <a:blip r:embed="rId2"/>
          <a:srcRect t="28079" b="13515"/>
          <a:stretch/>
        </p:blipFill>
        <p:spPr>
          <a:xfrm>
            <a:off x="2935601" y="4469954"/>
            <a:ext cx="6319838" cy="2076451"/>
          </a:xfrm>
          <a:prstGeom prst="rect">
            <a:avLst/>
          </a:prstGeom>
        </p:spPr>
      </p:pic>
      <p:sp>
        <p:nvSpPr>
          <p:cNvPr id="2" name="Rectangle 1"/>
          <p:cNvSpPr/>
          <p:nvPr/>
        </p:nvSpPr>
        <p:spPr>
          <a:xfrm>
            <a:off x="837120" y="1689840"/>
            <a:ext cx="10515840" cy="2677656"/>
          </a:xfrm>
          <a:prstGeom prst="rect">
            <a:avLst/>
          </a:prstGeom>
        </p:spPr>
        <p:txBody>
          <a:bodyPr wrap="square">
            <a:spAutoFit/>
          </a:bodyPr>
          <a:lstStyle/>
          <a:p>
            <a:pPr algn="just">
              <a:lnSpc>
                <a:spcPct val="150000"/>
              </a:lnSpc>
            </a:pPr>
            <a:r>
              <a:rPr lang="vi-VN" sz="2800" dirty="0">
                <a:latin typeface="Verdana" panose="020B0604030504040204" pitchFamily="34" charset="0"/>
                <a:ea typeface="Verdana" panose="020B0604030504040204" pitchFamily="34" charset="0"/>
              </a:rPr>
              <a:t>Smart Contract xác định các quy tắc giữa các tổ chức khác nhau trong các hành động. Các application gọi một smart contract để tạo ra các giao dịch được ghi lại kết quả trên </a:t>
            </a:r>
            <a:r>
              <a:rPr lang="vi-VN" sz="2800" dirty="0" smtClean="0">
                <a:latin typeface="Verdana" panose="020B0604030504040204" pitchFamily="34" charset="0"/>
                <a:ea typeface="Verdana" panose="020B0604030504040204" pitchFamily="34" charset="0"/>
              </a:rPr>
              <a:t>Ledger</a:t>
            </a:r>
            <a:r>
              <a:rPr lang="en-US" sz="2800" dirty="0" smtClean="0">
                <a:latin typeface="Verdana" panose="020B0604030504040204" pitchFamily="34" charset="0"/>
                <a:ea typeface="Verdana" panose="020B0604030504040204" pitchFamily="34" charset="0"/>
              </a:rPr>
              <a:t> (</a:t>
            </a:r>
            <a:r>
              <a:rPr lang="en-US" sz="2800" dirty="0" err="1" smtClean="0">
                <a:latin typeface="Verdana" panose="020B0604030504040204" pitchFamily="34" charset="0"/>
                <a:ea typeface="Verdana" panose="020B0604030504040204" pitchFamily="34" charset="0"/>
              </a:rPr>
              <a:t>Sổ</a:t>
            </a:r>
            <a:r>
              <a:rPr lang="en-US" sz="2800" dirty="0" smtClean="0">
                <a:latin typeface="Verdana" panose="020B0604030504040204" pitchFamily="34" charset="0"/>
                <a:ea typeface="Verdana" panose="020B0604030504040204" pitchFamily="34" charset="0"/>
              </a:rPr>
              <a:t> </a:t>
            </a:r>
            <a:r>
              <a:rPr lang="en-US" sz="2800" dirty="0" err="1" smtClean="0">
                <a:latin typeface="Verdana" panose="020B0604030504040204" pitchFamily="34" charset="0"/>
                <a:ea typeface="Verdana" panose="020B0604030504040204" pitchFamily="34" charset="0"/>
              </a:rPr>
              <a:t>cái</a:t>
            </a:r>
            <a:r>
              <a:rPr lang="en-US" sz="2800" dirty="0" smtClean="0">
                <a:latin typeface="Verdana" panose="020B0604030504040204" pitchFamily="34" charset="0"/>
                <a:ea typeface="Verdana" panose="020B0604030504040204" pitchFamily="34" charset="0"/>
              </a:rPr>
              <a:t>)</a:t>
            </a:r>
            <a:r>
              <a:rPr lang="vi-VN" sz="2800" dirty="0" smtClean="0">
                <a:latin typeface="Verdana" panose="020B0604030504040204" pitchFamily="34" charset="0"/>
                <a:ea typeface="Verdana" panose="020B0604030504040204" pitchFamily="34" charset="0"/>
              </a:rPr>
              <a:t>. </a:t>
            </a:r>
            <a:endParaRPr lang="en-US" sz="2800" dirty="0">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1974222627"/>
      </p:ext>
    </p:extLst>
  </p:cSld>
  <p:clrMapOvr>
    <a:masterClrMapping/>
  </p:clrMapOvr>
  <p:transition spd="med">
    <p:pull/>
  </p:transition>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CustomShape 1"/>
          <p:cNvSpPr/>
          <p:nvPr/>
        </p:nvSpPr>
        <p:spPr>
          <a:xfrm>
            <a:off x="838080" y="365040"/>
            <a:ext cx="10514880" cy="1324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lvl="0" algn="ctr"/>
            <a:r>
              <a:rPr lang="en-US" sz="4400" b="1" dirty="0" err="1" smtClean="0">
                <a:latin typeface="Verdana" panose="020B0604030504040204" pitchFamily="34" charset="0"/>
                <a:ea typeface="Verdana" panose="020B0604030504040204" pitchFamily="34" charset="0"/>
              </a:rPr>
              <a:t>Phát</a:t>
            </a:r>
            <a:r>
              <a:rPr lang="en-US" sz="4400" b="1" dirty="0" smtClean="0">
                <a:latin typeface="Verdana" panose="020B0604030504040204" pitchFamily="34" charset="0"/>
                <a:ea typeface="Verdana" panose="020B0604030504040204" pitchFamily="34" charset="0"/>
              </a:rPr>
              <a:t> </a:t>
            </a:r>
            <a:r>
              <a:rPr lang="en-US" sz="4400" b="1" dirty="0" err="1" smtClean="0">
                <a:latin typeface="Verdana" panose="020B0604030504040204" pitchFamily="34" charset="0"/>
                <a:ea typeface="Verdana" panose="020B0604030504040204" pitchFamily="34" charset="0"/>
              </a:rPr>
              <a:t>triển</a:t>
            </a:r>
            <a:r>
              <a:rPr lang="en-US" sz="4400" b="1" dirty="0" smtClean="0">
                <a:latin typeface="Verdana" panose="020B0604030504040204" pitchFamily="34" charset="0"/>
                <a:ea typeface="Verdana" panose="020B0604030504040204" pitchFamily="34" charset="0"/>
              </a:rPr>
              <a:t> </a:t>
            </a:r>
            <a:r>
              <a:rPr lang="en-US" sz="4400" b="1" dirty="0" err="1" smtClean="0">
                <a:latin typeface="Verdana" panose="020B0604030504040204" pitchFamily="34" charset="0"/>
                <a:ea typeface="Verdana" panose="020B0604030504040204" pitchFamily="34" charset="0"/>
              </a:rPr>
              <a:t>hợp</a:t>
            </a:r>
            <a:r>
              <a:rPr lang="en-US" sz="4400" b="1" dirty="0" smtClean="0">
                <a:latin typeface="Verdana" panose="020B0604030504040204" pitchFamily="34" charset="0"/>
                <a:ea typeface="Verdana" panose="020B0604030504040204" pitchFamily="34" charset="0"/>
              </a:rPr>
              <a:t> </a:t>
            </a:r>
            <a:r>
              <a:rPr lang="en-US" sz="4400" b="1" dirty="0" err="1" smtClean="0">
                <a:latin typeface="Verdana" panose="020B0604030504040204" pitchFamily="34" charset="0"/>
                <a:ea typeface="Verdana" panose="020B0604030504040204" pitchFamily="34" charset="0"/>
              </a:rPr>
              <a:t>đồng</a:t>
            </a:r>
            <a:r>
              <a:rPr lang="en-US" sz="4400" b="1" dirty="0" smtClean="0">
                <a:latin typeface="Verdana" panose="020B0604030504040204" pitchFamily="34" charset="0"/>
                <a:ea typeface="Verdana" panose="020B0604030504040204" pitchFamily="34" charset="0"/>
              </a:rPr>
              <a:t> </a:t>
            </a:r>
            <a:r>
              <a:rPr lang="en-US" sz="4400" b="1" dirty="0" err="1" smtClean="0">
                <a:latin typeface="Verdana" panose="020B0604030504040204" pitchFamily="34" charset="0"/>
                <a:ea typeface="Verdana" panose="020B0604030504040204" pitchFamily="34" charset="0"/>
              </a:rPr>
              <a:t>thông</a:t>
            </a:r>
            <a:r>
              <a:rPr lang="en-US" sz="4400" b="1" dirty="0" smtClean="0">
                <a:latin typeface="Verdana" panose="020B0604030504040204" pitchFamily="34" charset="0"/>
                <a:ea typeface="Verdana" panose="020B0604030504040204" pitchFamily="34" charset="0"/>
              </a:rPr>
              <a:t> minh</a:t>
            </a:r>
            <a:endParaRPr lang="en-US" sz="4400" b="1" dirty="0">
              <a:latin typeface="Verdana" panose="020B0604030504040204" pitchFamily="34" charset="0"/>
              <a:ea typeface="Verdana" panose="020B0604030504040204" pitchFamily="34" charset="0"/>
            </a:endParaRPr>
          </a:p>
        </p:txBody>
      </p:sp>
      <p:pic>
        <p:nvPicPr>
          <p:cNvPr id="6" name="Picture 5" descr="https://images.viblo.asia/full/7755db23-0e88-41eb-8eb7-243402352ec8.png"/>
          <p:cNvPicPr/>
          <p:nvPr/>
        </p:nvPicPr>
        <p:blipFill rotWithShape="1">
          <a:blip r:embed="rId3" cstate="print">
            <a:extLst>
              <a:ext uri="{28A0092B-C50C-407E-A947-70E740481C1C}">
                <a14:useLocalDpi xmlns:a14="http://schemas.microsoft.com/office/drawing/2010/main" val="0"/>
              </a:ext>
            </a:extLst>
          </a:blip>
          <a:srcRect l="4864" r="4403"/>
          <a:stretch/>
        </p:blipFill>
        <p:spPr bwMode="auto">
          <a:xfrm>
            <a:off x="2312126" y="1861437"/>
            <a:ext cx="7566788" cy="4048594"/>
          </a:xfrm>
          <a:prstGeom prst="rect">
            <a:avLst/>
          </a:prstGeom>
          <a:noFill/>
          <a:ln>
            <a:noFill/>
          </a:ln>
          <a:extLst>
            <a:ext uri="{53640926-AAD7-44D8-BBD7-CCE9431645EC}">
              <a14:shadowObscured xmlns:a14="http://schemas.microsoft.com/office/drawing/2010/main"/>
            </a:ext>
          </a:extLst>
        </p:spPr>
      </p:pic>
      <p:sp>
        <p:nvSpPr>
          <p:cNvPr id="2" name="TextBox 1"/>
          <p:cNvSpPr txBox="1"/>
          <p:nvPr/>
        </p:nvSpPr>
        <p:spPr>
          <a:xfrm>
            <a:off x="4808148" y="5910031"/>
            <a:ext cx="2574744" cy="461665"/>
          </a:xfrm>
          <a:prstGeom prst="rect">
            <a:avLst/>
          </a:prstGeom>
          <a:noFill/>
        </p:spPr>
        <p:txBody>
          <a:bodyPr wrap="none" rtlCol="0">
            <a:spAutoFit/>
          </a:bodyPr>
          <a:lstStyle/>
          <a:p>
            <a:r>
              <a:rPr lang="en-US" sz="2400" dirty="0" err="1">
                <a:latin typeface="Verdana" panose="020B0604030504040204" pitchFamily="34" charset="0"/>
                <a:ea typeface="Verdana" panose="020B0604030504040204" pitchFamily="34" charset="0"/>
              </a:rPr>
              <a:t>Kiến</a:t>
            </a:r>
            <a:r>
              <a:rPr lang="en-US" sz="2400" dirty="0">
                <a:latin typeface="Verdana" panose="020B0604030504040204" pitchFamily="34" charset="0"/>
                <a:ea typeface="Verdana" panose="020B0604030504040204" pitchFamily="34" charset="0"/>
              </a:rPr>
              <a:t> </a:t>
            </a:r>
            <a:r>
              <a:rPr lang="en-US" sz="2400" dirty="0" err="1">
                <a:latin typeface="Verdana" panose="020B0604030504040204" pitchFamily="34" charset="0"/>
                <a:ea typeface="Verdana" panose="020B0604030504040204" pitchFamily="34" charset="0"/>
              </a:rPr>
              <a:t>trúc</a:t>
            </a:r>
            <a:r>
              <a:rPr lang="en-US" sz="2400" dirty="0">
                <a:latin typeface="Verdana" panose="020B0604030504040204" pitchFamily="34" charset="0"/>
                <a:ea typeface="Verdana" panose="020B0604030504040204" pitchFamily="34" charset="0"/>
              </a:rPr>
              <a:t> </a:t>
            </a:r>
            <a:r>
              <a:rPr lang="en-US" sz="2400" dirty="0" err="1">
                <a:latin typeface="Verdana" panose="020B0604030504040204" pitchFamily="34" charset="0"/>
                <a:ea typeface="Verdana" panose="020B0604030504040204" pitchFamily="34" charset="0"/>
              </a:rPr>
              <a:t>sổ</a:t>
            </a:r>
            <a:r>
              <a:rPr lang="en-US" sz="2400" dirty="0">
                <a:latin typeface="Verdana" panose="020B0604030504040204" pitchFamily="34" charset="0"/>
                <a:ea typeface="Verdana" panose="020B0604030504040204" pitchFamily="34" charset="0"/>
              </a:rPr>
              <a:t> </a:t>
            </a:r>
            <a:r>
              <a:rPr lang="en-US" sz="2400" dirty="0" err="1">
                <a:latin typeface="Verdana" panose="020B0604030504040204" pitchFamily="34" charset="0"/>
                <a:ea typeface="Verdana" panose="020B0604030504040204" pitchFamily="34" charset="0"/>
              </a:rPr>
              <a:t>cái</a:t>
            </a:r>
            <a:endParaRPr lang="en-US" sz="2400" dirty="0">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2914599639"/>
      </p:ext>
    </p:extLst>
  </p:cSld>
  <p:clrMapOvr>
    <a:masterClrMapping/>
  </p:clrMapOvr>
  <p:transition spd="med">
    <p:pull/>
  </p:transition>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CustomShape 1"/>
          <p:cNvSpPr/>
          <p:nvPr/>
        </p:nvSpPr>
        <p:spPr>
          <a:xfrm>
            <a:off x="838080" y="365040"/>
            <a:ext cx="10514880" cy="1324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lvl="0" algn="ctr"/>
            <a:r>
              <a:rPr lang="en-US" sz="4400" b="1" dirty="0" err="1" smtClean="0">
                <a:latin typeface="Verdana" panose="020B0604030504040204" pitchFamily="34" charset="0"/>
                <a:ea typeface="Verdana" panose="020B0604030504040204" pitchFamily="34" charset="0"/>
              </a:rPr>
              <a:t>Phát</a:t>
            </a:r>
            <a:r>
              <a:rPr lang="en-US" sz="4400" b="1" dirty="0" smtClean="0">
                <a:latin typeface="Verdana" panose="020B0604030504040204" pitchFamily="34" charset="0"/>
                <a:ea typeface="Verdana" panose="020B0604030504040204" pitchFamily="34" charset="0"/>
              </a:rPr>
              <a:t> </a:t>
            </a:r>
            <a:r>
              <a:rPr lang="en-US" sz="4400" b="1" dirty="0" err="1" smtClean="0">
                <a:latin typeface="Verdana" panose="020B0604030504040204" pitchFamily="34" charset="0"/>
                <a:ea typeface="Verdana" panose="020B0604030504040204" pitchFamily="34" charset="0"/>
              </a:rPr>
              <a:t>triển</a:t>
            </a:r>
            <a:r>
              <a:rPr lang="en-US" sz="4400" b="1" dirty="0" smtClean="0">
                <a:latin typeface="Verdana" panose="020B0604030504040204" pitchFamily="34" charset="0"/>
                <a:ea typeface="Verdana" panose="020B0604030504040204" pitchFamily="34" charset="0"/>
              </a:rPr>
              <a:t> </a:t>
            </a:r>
            <a:r>
              <a:rPr lang="en-US" sz="4400" b="1" dirty="0" err="1" smtClean="0">
                <a:latin typeface="Verdana" panose="020B0604030504040204" pitchFamily="34" charset="0"/>
                <a:ea typeface="Verdana" panose="020B0604030504040204" pitchFamily="34" charset="0"/>
              </a:rPr>
              <a:t>hợp</a:t>
            </a:r>
            <a:r>
              <a:rPr lang="en-US" sz="4400" b="1" dirty="0" smtClean="0">
                <a:latin typeface="Verdana" panose="020B0604030504040204" pitchFamily="34" charset="0"/>
                <a:ea typeface="Verdana" panose="020B0604030504040204" pitchFamily="34" charset="0"/>
              </a:rPr>
              <a:t> </a:t>
            </a:r>
            <a:r>
              <a:rPr lang="en-US" sz="4400" b="1" dirty="0" err="1" smtClean="0">
                <a:latin typeface="Verdana" panose="020B0604030504040204" pitchFamily="34" charset="0"/>
                <a:ea typeface="Verdana" panose="020B0604030504040204" pitchFamily="34" charset="0"/>
              </a:rPr>
              <a:t>đồng</a:t>
            </a:r>
            <a:r>
              <a:rPr lang="en-US" sz="4400" b="1" dirty="0" smtClean="0">
                <a:latin typeface="Verdana" panose="020B0604030504040204" pitchFamily="34" charset="0"/>
                <a:ea typeface="Verdana" panose="020B0604030504040204" pitchFamily="34" charset="0"/>
              </a:rPr>
              <a:t> </a:t>
            </a:r>
            <a:r>
              <a:rPr lang="en-US" sz="4400" b="1" dirty="0" err="1" smtClean="0">
                <a:latin typeface="Verdana" panose="020B0604030504040204" pitchFamily="34" charset="0"/>
                <a:ea typeface="Verdana" panose="020B0604030504040204" pitchFamily="34" charset="0"/>
              </a:rPr>
              <a:t>thông</a:t>
            </a:r>
            <a:r>
              <a:rPr lang="en-US" sz="4400" b="1" dirty="0" smtClean="0">
                <a:latin typeface="Verdana" panose="020B0604030504040204" pitchFamily="34" charset="0"/>
                <a:ea typeface="Verdana" panose="020B0604030504040204" pitchFamily="34" charset="0"/>
              </a:rPr>
              <a:t> minh</a:t>
            </a:r>
            <a:endParaRPr lang="en-US" sz="4400" b="1" dirty="0">
              <a:latin typeface="Verdana" panose="020B0604030504040204" pitchFamily="34" charset="0"/>
              <a:ea typeface="Verdana" panose="020B0604030504040204" pitchFamily="34" charset="0"/>
            </a:endParaRPr>
          </a:p>
        </p:txBody>
      </p:sp>
      <p:graphicFrame>
        <p:nvGraphicFramePr>
          <p:cNvPr id="2" name="Diagram 1"/>
          <p:cNvGraphicFramePr/>
          <p:nvPr>
            <p:extLst>
              <p:ext uri="{D42A27DB-BD31-4B8C-83A1-F6EECF244321}">
                <p14:modId xmlns:p14="http://schemas.microsoft.com/office/powerpoint/2010/main" val="112860732"/>
              </p:ext>
            </p:extLst>
          </p:nvPr>
        </p:nvGraphicFramePr>
        <p:xfrm>
          <a:off x="838080" y="1689840"/>
          <a:ext cx="10514880" cy="419834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88325816"/>
      </p:ext>
    </p:extLst>
  </p:cSld>
  <p:clrMapOvr>
    <a:masterClrMapping/>
  </p:clrMapOvr>
  <p:transition spd="med">
    <p:pull/>
  </p:transition>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CustomShape 1"/>
          <p:cNvSpPr/>
          <p:nvPr/>
        </p:nvSpPr>
        <p:spPr>
          <a:xfrm>
            <a:off x="838080" y="365040"/>
            <a:ext cx="10514880" cy="1324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lvl="0" algn="ctr"/>
            <a:r>
              <a:rPr lang="en-US" sz="4400" b="1" dirty="0" err="1" smtClean="0">
                <a:latin typeface="Verdana" panose="020B0604030504040204" pitchFamily="34" charset="0"/>
                <a:ea typeface="Verdana" panose="020B0604030504040204" pitchFamily="34" charset="0"/>
              </a:rPr>
              <a:t>Xây</a:t>
            </a:r>
            <a:r>
              <a:rPr lang="en-US" sz="4400" b="1" dirty="0" smtClean="0">
                <a:latin typeface="Verdana" panose="020B0604030504040204" pitchFamily="34" charset="0"/>
                <a:ea typeface="Verdana" panose="020B0604030504040204" pitchFamily="34" charset="0"/>
              </a:rPr>
              <a:t> </a:t>
            </a:r>
            <a:r>
              <a:rPr lang="en-US" sz="4400" b="1" dirty="0" err="1" smtClean="0">
                <a:latin typeface="Verdana" panose="020B0604030504040204" pitchFamily="34" charset="0"/>
                <a:ea typeface="Verdana" panose="020B0604030504040204" pitchFamily="34" charset="0"/>
              </a:rPr>
              <a:t>dựng</a:t>
            </a:r>
            <a:r>
              <a:rPr lang="en-US" sz="4400" b="1" dirty="0" smtClean="0">
                <a:latin typeface="Verdana" panose="020B0604030504040204" pitchFamily="34" charset="0"/>
                <a:ea typeface="Verdana" panose="020B0604030504040204" pitchFamily="34" charset="0"/>
              </a:rPr>
              <a:t> </a:t>
            </a:r>
            <a:r>
              <a:rPr lang="en-US" sz="4400" b="1" dirty="0" err="1" smtClean="0">
                <a:latin typeface="Verdana" panose="020B0604030504040204" pitchFamily="34" charset="0"/>
                <a:ea typeface="Verdana" panose="020B0604030504040204" pitchFamily="34" charset="0"/>
              </a:rPr>
              <a:t>cơ</a:t>
            </a:r>
            <a:r>
              <a:rPr lang="en-US" sz="4400" b="1" dirty="0" smtClean="0">
                <a:latin typeface="Verdana" panose="020B0604030504040204" pitchFamily="34" charset="0"/>
                <a:ea typeface="Verdana" panose="020B0604030504040204" pitchFamily="34" charset="0"/>
              </a:rPr>
              <a:t> </a:t>
            </a:r>
            <a:r>
              <a:rPr lang="en-US" sz="4400" b="1" dirty="0" err="1" smtClean="0">
                <a:latin typeface="Verdana" panose="020B0604030504040204" pitchFamily="34" charset="0"/>
                <a:ea typeface="Verdana" panose="020B0604030504040204" pitchFamily="34" charset="0"/>
              </a:rPr>
              <a:t>sở</a:t>
            </a:r>
            <a:r>
              <a:rPr lang="en-US" sz="4400" b="1" dirty="0" smtClean="0">
                <a:latin typeface="Verdana" panose="020B0604030504040204" pitchFamily="34" charset="0"/>
                <a:ea typeface="Verdana" panose="020B0604030504040204" pitchFamily="34" charset="0"/>
              </a:rPr>
              <a:t> </a:t>
            </a:r>
            <a:r>
              <a:rPr lang="en-US" sz="4400" b="1" dirty="0" err="1" smtClean="0">
                <a:latin typeface="Verdana" panose="020B0604030504040204" pitchFamily="34" charset="0"/>
                <a:ea typeface="Verdana" panose="020B0604030504040204" pitchFamily="34" charset="0"/>
              </a:rPr>
              <a:t>hạ</a:t>
            </a:r>
            <a:r>
              <a:rPr lang="en-US" sz="4400" b="1" dirty="0" smtClean="0">
                <a:latin typeface="Verdana" panose="020B0604030504040204" pitchFamily="34" charset="0"/>
                <a:ea typeface="Verdana" panose="020B0604030504040204" pitchFamily="34" charset="0"/>
              </a:rPr>
              <a:t> </a:t>
            </a:r>
            <a:r>
              <a:rPr lang="en-US" sz="4400" b="1" dirty="0" err="1" smtClean="0">
                <a:latin typeface="Verdana" panose="020B0604030504040204" pitchFamily="34" charset="0"/>
                <a:ea typeface="Verdana" panose="020B0604030504040204" pitchFamily="34" charset="0"/>
              </a:rPr>
              <a:t>tầng</a:t>
            </a:r>
            <a:r>
              <a:rPr lang="en-US" sz="4400" b="1" dirty="0" smtClean="0">
                <a:latin typeface="Verdana" panose="020B0604030504040204" pitchFamily="34" charset="0"/>
                <a:ea typeface="Verdana" panose="020B0604030504040204" pitchFamily="34" charset="0"/>
              </a:rPr>
              <a:t> </a:t>
            </a:r>
            <a:r>
              <a:rPr lang="en-US" sz="4400" b="1" dirty="0" err="1" smtClean="0">
                <a:latin typeface="Verdana" panose="020B0604030504040204" pitchFamily="34" charset="0"/>
                <a:ea typeface="Verdana" panose="020B0604030504040204" pitchFamily="34" charset="0"/>
              </a:rPr>
              <a:t>mạng</a:t>
            </a:r>
            <a:endParaRPr lang="en-US" sz="4400" b="1" dirty="0">
              <a:latin typeface="Verdana" panose="020B0604030504040204" pitchFamily="34" charset="0"/>
              <a:ea typeface="Verdana" panose="020B0604030504040204" pitchFamily="34" charset="0"/>
            </a:endParaRPr>
          </a:p>
        </p:txBody>
      </p:sp>
      <p:pic>
        <p:nvPicPr>
          <p:cNvPr id="3" name="Picture 2"/>
          <p:cNvPicPr>
            <a:picLocks noChangeAspect="1"/>
          </p:cNvPicPr>
          <p:nvPr/>
        </p:nvPicPr>
        <p:blipFill>
          <a:blip r:embed="rId2"/>
          <a:stretch>
            <a:fillRect/>
          </a:stretch>
        </p:blipFill>
        <p:spPr>
          <a:xfrm>
            <a:off x="3208814" y="1689840"/>
            <a:ext cx="5773412" cy="4968671"/>
          </a:xfrm>
          <a:prstGeom prst="rect">
            <a:avLst/>
          </a:prstGeom>
        </p:spPr>
      </p:pic>
    </p:spTree>
    <p:extLst>
      <p:ext uri="{BB962C8B-B14F-4D97-AF65-F5344CB8AC3E}">
        <p14:creationId xmlns:p14="http://schemas.microsoft.com/office/powerpoint/2010/main" val="3496652210"/>
      </p:ext>
    </p:extLst>
  </p:cSld>
  <p:clrMapOvr>
    <a:masterClrMapping/>
  </p:clrMapOvr>
  <p:transition spd="med">
    <p:pull/>
  </p:transition>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CustomShape 1"/>
          <p:cNvSpPr/>
          <p:nvPr/>
        </p:nvSpPr>
        <p:spPr>
          <a:xfrm>
            <a:off x="838080" y="365040"/>
            <a:ext cx="10514880" cy="1324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lvl="0" algn="ctr"/>
            <a:r>
              <a:rPr lang="en-US" sz="4400" b="1" dirty="0" err="1" smtClean="0">
                <a:latin typeface="Verdana" panose="020B0604030504040204" pitchFamily="34" charset="0"/>
                <a:ea typeface="Verdana" panose="020B0604030504040204" pitchFamily="34" charset="0"/>
              </a:rPr>
              <a:t>Triển</a:t>
            </a:r>
            <a:r>
              <a:rPr lang="en-US" sz="4400" b="1" dirty="0" smtClean="0">
                <a:latin typeface="Verdana" panose="020B0604030504040204" pitchFamily="34" charset="0"/>
                <a:ea typeface="Verdana" panose="020B0604030504040204" pitchFamily="34" charset="0"/>
              </a:rPr>
              <a:t> </a:t>
            </a:r>
            <a:r>
              <a:rPr lang="en-US" sz="4400" b="1" dirty="0" err="1" smtClean="0">
                <a:latin typeface="Verdana" panose="020B0604030504040204" pitchFamily="34" charset="0"/>
                <a:ea typeface="Verdana" panose="020B0604030504040204" pitchFamily="34" charset="0"/>
              </a:rPr>
              <a:t>khai</a:t>
            </a:r>
            <a:r>
              <a:rPr lang="en-US" sz="4400" b="1" dirty="0" smtClean="0">
                <a:latin typeface="Verdana" panose="020B0604030504040204" pitchFamily="34" charset="0"/>
                <a:ea typeface="Verdana" panose="020B0604030504040204" pitchFamily="34" charset="0"/>
              </a:rPr>
              <a:t> Vendor Service</a:t>
            </a:r>
            <a:endParaRPr lang="en-US" sz="4400" b="1" dirty="0">
              <a:latin typeface="Verdana" panose="020B0604030504040204" pitchFamily="34" charset="0"/>
              <a:ea typeface="Verdana" panose="020B0604030504040204" pitchFamily="34" charset="0"/>
            </a:endParaRPr>
          </a:p>
        </p:txBody>
      </p:sp>
      <p:pic>
        <p:nvPicPr>
          <p:cNvPr id="10" name="Picture 9"/>
          <p:cNvPicPr/>
          <p:nvPr/>
        </p:nvPicPr>
        <p:blipFill rotWithShape="1">
          <a:blip r:embed="rId2" cstate="print">
            <a:extLst>
              <a:ext uri="{28A0092B-C50C-407E-A947-70E740481C1C}">
                <a14:useLocalDpi xmlns:a14="http://schemas.microsoft.com/office/drawing/2010/main" val="0"/>
              </a:ext>
            </a:extLst>
          </a:blip>
          <a:srcRect r="14553" b="11790"/>
          <a:stretch/>
        </p:blipFill>
        <p:spPr bwMode="auto">
          <a:xfrm>
            <a:off x="838080" y="1689839"/>
            <a:ext cx="10514880" cy="4706337"/>
          </a:xfrm>
          <a:prstGeom prst="rect">
            <a:avLst/>
          </a:prstGeom>
          <a:noFill/>
          <a:ln>
            <a:noFill/>
          </a:ln>
          <a:extLst>
            <a:ext uri="{53640926-AAD7-44D8-BBD7-CCE9431645EC}">
              <a14:shadowObscured xmlns:a14="http://schemas.microsoft.com/office/drawing/2010/main"/>
            </a:ext>
          </a:extLst>
        </p:spPr>
      </p:pic>
      <p:sp>
        <p:nvSpPr>
          <p:cNvPr id="2" name="TextBox 1"/>
          <p:cNvSpPr txBox="1"/>
          <p:nvPr/>
        </p:nvSpPr>
        <p:spPr>
          <a:xfrm>
            <a:off x="4831392" y="5996067"/>
            <a:ext cx="2528256" cy="400110"/>
          </a:xfrm>
          <a:prstGeom prst="rect">
            <a:avLst/>
          </a:prstGeom>
          <a:noFill/>
        </p:spPr>
        <p:txBody>
          <a:bodyPr wrap="none" rtlCol="0">
            <a:spAutoFit/>
          </a:bodyPr>
          <a:lstStyle/>
          <a:p>
            <a:r>
              <a:rPr lang="en-US" sz="2000" dirty="0" err="1" smtClean="0">
                <a:latin typeface="Verdana" panose="020B0604030504040204" pitchFamily="34" charset="0"/>
                <a:ea typeface="Verdana" panose="020B0604030504040204" pitchFamily="34" charset="0"/>
              </a:rPr>
              <a:t>Kịch</a:t>
            </a:r>
            <a:r>
              <a:rPr lang="en-US" sz="2000" dirty="0" smtClean="0">
                <a:latin typeface="Verdana" panose="020B0604030504040204" pitchFamily="34" charset="0"/>
                <a:ea typeface="Verdana" panose="020B0604030504040204" pitchFamily="34" charset="0"/>
              </a:rPr>
              <a:t> </a:t>
            </a:r>
            <a:r>
              <a:rPr lang="en-US" sz="2000" dirty="0" err="1" smtClean="0">
                <a:latin typeface="Verdana" panose="020B0604030504040204" pitchFamily="34" charset="0"/>
                <a:ea typeface="Verdana" panose="020B0604030504040204" pitchFamily="34" charset="0"/>
              </a:rPr>
              <a:t>bản</a:t>
            </a:r>
            <a:r>
              <a:rPr lang="en-US" sz="2000" dirty="0" smtClean="0">
                <a:latin typeface="Verdana" panose="020B0604030504040204" pitchFamily="34" charset="0"/>
                <a:ea typeface="Verdana" panose="020B0604030504040204" pitchFamily="34" charset="0"/>
              </a:rPr>
              <a:t> </a:t>
            </a:r>
            <a:r>
              <a:rPr lang="en-US" sz="2000" dirty="0" err="1" smtClean="0">
                <a:latin typeface="Verdana" panose="020B0604030504040204" pitchFamily="34" charset="0"/>
                <a:ea typeface="Verdana" panose="020B0604030504040204" pitchFamily="34" charset="0"/>
              </a:rPr>
              <a:t>hệ</a:t>
            </a:r>
            <a:r>
              <a:rPr lang="en-US" sz="2000" dirty="0" smtClean="0">
                <a:latin typeface="Verdana" panose="020B0604030504040204" pitchFamily="34" charset="0"/>
                <a:ea typeface="Verdana" panose="020B0604030504040204" pitchFamily="34" charset="0"/>
              </a:rPr>
              <a:t> </a:t>
            </a:r>
            <a:r>
              <a:rPr lang="en-US" sz="2000" dirty="0" err="1" smtClean="0">
                <a:latin typeface="Verdana" panose="020B0604030504040204" pitchFamily="34" charset="0"/>
                <a:ea typeface="Verdana" panose="020B0604030504040204" pitchFamily="34" charset="0"/>
              </a:rPr>
              <a:t>thống</a:t>
            </a:r>
            <a:endParaRPr lang="en-US" sz="2000" dirty="0">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1209871721"/>
      </p:ext>
    </p:extLst>
  </p:cSld>
  <p:clrMapOvr>
    <a:masterClrMapping/>
  </p:clrMapOvr>
  <p:transition spd="med">
    <p:pull/>
  </p:transition>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CustomShape 1"/>
          <p:cNvSpPr/>
          <p:nvPr/>
        </p:nvSpPr>
        <p:spPr>
          <a:xfrm>
            <a:off x="838080" y="365040"/>
            <a:ext cx="10514880" cy="1324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lvl="0" algn="ctr"/>
            <a:r>
              <a:rPr lang="en-US" sz="4400" b="1" dirty="0" err="1" smtClean="0">
                <a:latin typeface="Verdana" panose="020B0604030504040204" pitchFamily="34" charset="0"/>
                <a:ea typeface="Verdana" panose="020B0604030504040204" pitchFamily="34" charset="0"/>
              </a:rPr>
              <a:t>Triển</a:t>
            </a:r>
            <a:r>
              <a:rPr lang="en-US" sz="4400" b="1" dirty="0" smtClean="0">
                <a:latin typeface="Verdana" panose="020B0604030504040204" pitchFamily="34" charset="0"/>
                <a:ea typeface="Verdana" panose="020B0604030504040204" pitchFamily="34" charset="0"/>
              </a:rPr>
              <a:t> </a:t>
            </a:r>
            <a:r>
              <a:rPr lang="en-US" sz="4400" b="1" dirty="0" err="1" smtClean="0">
                <a:latin typeface="Verdana" panose="020B0604030504040204" pitchFamily="34" charset="0"/>
                <a:ea typeface="Verdana" panose="020B0604030504040204" pitchFamily="34" charset="0"/>
              </a:rPr>
              <a:t>khai</a:t>
            </a:r>
            <a:r>
              <a:rPr lang="en-US" sz="4400" b="1" dirty="0" smtClean="0">
                <a:latin typeface="Verdana" panose="020B0604030504040204" pitchFamily="34" charset="0"/>
                <a:ea typeface="Verdana" panose="020B0604030504040204" pitchFamily="34" charset="0"/>
              </a:rPr>
              <a:t> Vendor Service</a:t>
            </a:r>
            <a:endParaRPr lang="en-US" sz="4400" b="1" dirty="0">
              <a:latin typeface="Verdana" panose="020B0604030504040204" pitchFamily="34" charset="0"/>
              <a:ea typeface="Verdana" panose="020B0604030504040204" pitchFamily="34" charset="0"/>
            </a:endParaRPr>
          </a:p>
        </p:txBody>
      </p:sp>
      <p:graphicFrame>
        <p:nvGraphicFramePr>
          <p:cNvPr id="5" name="Diagram 4"/>
          <p:cNvGraphicFramePr/>
          <p:nvPr>
            <p:extLst>
              <p:ext uri="{D42A27DB-BD31-4B8C-83A1-F6EECF244321}">
                <p14:modId xmlns:p14="http://schemas.microsoft.com/office/powerpoint/2010/main" val="3082059569"/>
              </p:ext>
            </p:extLst>
          </p:nvPr>
        </p:nvGraphicFramePr>
        <p:xfrm>
          <a:off x="838080" y="1689840"/>
          <a:ext cx="10514880" cy="419834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489904150"/>
      </p:ext>
    </p:extLst>
  </p:cSld>
  <p:clrMapOvr>
    <a:masterClrMapping/>
  </p:clrMapOvr>
  <p:transition spd="med">
    <p:pull/>
  </p:transition>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57" name="CustomShape 1"/>
          <p:cNvSpPr/>
          <p:nvPr/>
        </p:nvSpPr>
        <p:spPr>
          <a:xfrm>
            <a:off x="4287502" y="885600"/>
            <a:ext cx="3616756" cy="8884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ctr">
              <a:lnSpc>
                <a:spcPct val="100000"/>
              </a:lnSpc>
            </a:pPr>
            <a:r>
              <a:rPr lang="en-US" sz="4400" b="1" strike="noStrike" spc="-1" dirty="0" err="1" smtClean="0">
                <a:solidFill>
                  <a:srgbClr val="000000"/>
                </a:solidFill>
                <a:uFill>
                  <a:solidFill>
                    <a:srgbClr val="FFFFFF"/>
                  </a:solidFill>
                </a:uFill>
                <a:latin typeface="Verdana"/>
                <a:ea typeface="Verdana"/>
              </a:rPr>
              <a:t>Tổng</a:t>
            </a:r>
            <a:r>
              <a:rPr lang="en-US" sz="4400" b="1" strike="noStrike" spc="-1" dirty="0" smtClean="0">
                <a:solidFill>
                  <a:srgbClr val="000000"/>
                </a:solidFill>
                <a:uFill>
                  <a:solidFill>
                    <a:srgbClr val="FFFFFF"/>
                  </a:solidFill>
                </a:uFill>
                <a:latin typeface="Verdana"/>
                <a:ea typeface="Verdana"/>
              </a:rPr>
              <a:t> </a:t>
            </a:r>
            <a:r>
              <a:rPr lang="en-US" sz="4400" b="1" strike="noStrike" spc="-1" dirty="0" err="1" smtClean="0">
                <a:solidFill>
                  <a:srgbClr val="000000"/>
                </a:solidFill>
                <a:uFill>
                  <a:solidFill>
                    <a:srgbClr val="FFFFFF"/>
                  </a:solidFill>
                </a:uFill>
                <a:latin typeface="Verdana"/>
                <a:ea typeface="Verdana"/>
              </a:rPr>
              <a:t>quan</a:t>
            </a:r>
            <a:endParaRPr lang="en-US" sz="1800" b="0" strike="noStrike" spc="-1" dirty="0">
              <a:solidFill>
                <a:srgbClr val="000000"/>
              </a:solidFill>
              <a:uFill>
                <a:solidFill>
                  <a:srgbClr val="FFFFFF"/>
                </a:solidFill>
              </a:uFill>
              <a:latin typeface="Arial"/>
            </a:endParaRPr>
          </a:p>
        </p:txBody>
      </p:sp>
      <p:sp>
        <p:nvSpPr>
          <p:cNvPr id="158" name="CustomShape 2"/>
          <p:cNvSpPr/>
          <p:nvPr/>
        </p:nvSpPr>
        <p:spPr>
          <a:xfrm>
            <a:off x="786600" y="2508120"/>
            <a:ext cx="4960047" cy="528480"/>
          </a:xfrm>
          <a:prstGeom prst="rect">
            <a:avLst/>
          </a:prstGeom>
          <a:solidFill>
            <a:srgbClr val="0BDAC5">
              <a:alpha val="90000"/>
            </a:srgbClr>
          </a:solidFill>
          <a:ln w="3175">
            <a:solidFill>
              <a:srgbClr val="42B5A6"/>
            </a:solidFill>
            <a:round/>
          </a:ln>
        </p:spPr>
        <p:style>
          <a:lnRef idx="2">
            <a:scrgbClr r="0" g="0" b="0"/>
          </a:lnRef>
          <a:fillRef idx="0">
            <a:scrgbClr r="0" g="0" b="0"/>
          </a:fillRef>
          <a:effectRef idx="0">
            <a:scrgbClr r="0" g="0" b="0"/>
          </a:effectRef>
          <a:fontRef idx="minor"/>
        </p:style>
      </p:sp>
      <p:sp>
        <p:nvSpPr>
          <p:cNvPr id="159" name="CustomShape 3"/>
          <p:cNvSpPr/>
          <p:nvPr/>
        </p:nvSpPr>
        <p:spPr>
          <a:xfrm>
            <a:off x="1051920" y="2198160"/>
            <a:ext cx="3715920" cy="619200"/>
          </a:xfrm>
          <a:prstGeom prst="roundRect">
            <a:avLst>
              <a:gd name="adj" fmla="val 16667"/>
            </a:avLst>
          </a:prstGeom>
          <a:solidFill>
            <a:schemeClr val="lt1">
              <a:hueOff val="0"/>
              <a:satOff val="0"/>
              <a:lumOff val="0"/>
              <a:alphaOff val="0"/>
            </a:schemeClr>
          </a:solidFill>
          <a:ln>
            <a:solidFill>
              <a:srgbClr val="018788"/>
            </a:solidFill>
            <a:round/>
          </a:ln>
          <a:effectLst>
            <a:outerShdw blurRad="40000" dist="20000" dir="5400000" rotWithShape="0">
              <a:srgbClr val="000000">
                <a:alpha val="38000"/>
              </a:srgbClr>
            </a:outerShdw>
          </a:effectLst>
        </p:spPr>
        <p:style>
          <a:lnRef idx="3">
            <a:scrgbClr r="0" g="0" b="0"/>
          </a:lnRef>
          <a:fillRef idx="0">
            <a:scrgbClr r="0" g="0" b="0"/>
          </a:fillRef>
          <a:effectRef idx="1">
            <a:scrgbClr r="0" g="0" b="0"/>
          </a:effectRef>
          <a:fontRef idx="minor"/>
        </p:style>
        <p:txBody>
          <a:bodyPr lIns="170640" tIns="30240" rIns="140400" bIns="30240" anchor="ctr"/>
          <a:lstStyle/>
          <a:p>
            <a:pPr>
              <a:lnSpc>
                <a:spcPct val="90000"/>
              </a:lnSpc>
            </a:pPr>
            <a:r>
              <a:rPr lang="en-US" sz="2000" b="0" strike="noStrike" spc="-1" dirty="0" smtClean="0">
                <a:solidFill>
                  <a:srgbClr val="000000"/>
                </a:solidFill>
                <a:uFill>
                  <a:solidFill>
                    <a:srgbClr val="FFFFFF"/>
                  </a:solidFill>
                </a:uFill>
                <a:latin typeface="Verdana"/>
                <a:ea typeface="Verdana"/>
              </a:rPr>
              <a:t>1) </a:t>
            </a:r>
            <a:r>
              <a:rPr lang="en-US" sz="2000" b="0" strike="noStrike" spc="-1" dirty="0" err="1" smtClean="0">
                <a:solidFill>
                  <a:srgbClr val="000000"/>
                </a:solidFill>
                <a:uFill>
                  <a:solidFill>
                    <a:srgbClr val="FFFFFF"/>
                  </a:solidFill>
                </a:uFill>
                <a:latin typeface="Verdana"/>
                <a:ea typeface="Verdana"/>
              </a:rPr>
              <a:t>Giới</a:t>
            </a:r>
            <a:r>
              <a:rPr lang="en-US" sz="2000" b="0" strike="noStrike" spc="-1" dirty="0" smtClean="0">
                <a:solidFill>
                  <a:srgbClr val="000000"/>
                </a:solidFill>
                <a:uFill>
                  <a:solidFill>
                    <a:srgbClr val="FFFFFF"/>
                  </a:solidFill>
                </a:uFill>
                <a:latin typeface="Verdana"/>
                <a:ea typeface="Verdana"/>
              </a:rPr>
              <a:t> </a:t>
            </a:r>
            <a:r>
              <a:rPr lang="en-US" sz="2000" b="0" strike="noStrike" spc="-1" dirty="0" err="1" smtClean="0">
                <a:solidFill>
                  <a:srgbClr val="000000"/>
                </a:solidFill>
                <a:uFill>
                  <a:solidFill>
                    <a:srgbClr val="FFFFFF"/>
                  </a:solidFill>
                </a:uFill>
                <a:latin typeface="Verdana"/>
                <a:ea typeface="Verdana"/>
              </a:rPr>
              <a:t>thiệu</a:t>
            </a:r>
            <a:r>
              <a:rPr lang="en-US" sz="2000" b="0" strike="noStrike" spc="-1" dirty="0" smtClean="0">
                <a:solidFill>
                  <a:srgbClr val="000000"/>
                </a:solidFill>
                <a:uFill>
                  <a:solidFill>
                    <a:srgbClr val="FFFFFF"/>
                  </a:solidFill>
                </a:uFill>
                <a:latin typeface="Verdana"/>
                <a:ea typeface="Verdana"/>
              </a:rPr>
              <a:t> </a:t>
            </a:r>
            <a:r>
              <a:rPr lang="en-US" sz="2000" b="0" strike="noStrike" spc="-1" dirty="0" err="1" smtClean="0">
                <a:solidFill>
                  <a:srgbClr val="000000"/>
                </a:solidFill>
                <a:uFill>
                  <a:solidFill>
                    <a:srgbClr val="FFFFFF"/>
                  </a:solidFill>
                </a:uFill>
                <a:latin typeface="Verdana"/>
                <a:ea typeface="Verdana"/>
              </a:rPr>
              <a:t>đồ</a:t>
            </a:r>
            <a:r>
              <a:rPr lang="en-US" sz="2000" b="0" strike="noStrike" spc="-1" dirty="0" smtClean="0">
                <a:solidFill>
                  <a:srgbClr val="000000"/>
                </a:solidFill>
                <a:uFill>
                  <a:solidFill>
                    <a:srgbClr val="FFFFFF"/>
                  </a:solidFill>
                </a:uFill>
                <a:latin typeface="Verdana"/>
                <a:ea typeface="Verdana"/>
              </a:rPr>
              <a:t> </a:t>
            </a:r>
            <a:r>
              <a:rPr lang="en-US" sz="2000" b="0" strike="noStrike" spc="-1" dirty="0" err="1" smtClean="0">
                <a:solidFill>
                  <a:srgbClr val="000000"/>
                </a:solidFill>
                <a:uFill>
                  <a:solidFill>
                    <a:srgbClr val="FFFFFF"/>
                  </a:solidFill>
                </a:uFill>
                <a:latin typeface="Verdana"/>
                <a:ea typeface="Verdana"/>
              </a:rPr>
              <a:t>án</a:t>
            </a:r>
            <a:endParaRPr lang="en-US" sz="1800" b="0" strike="noStrike" spc="-1" dirty="0">
              <a:solidFill>
                <a:srgbClr val="000000"/>
              </a:solidFill>
              <a:uFill>
                <a:solidFill>
                  <a:srgbClr val="FFFFFF"/>
                </a:solidFill>
              </a:uFill>
              <a:latin typeface="Arial"/>
            </a:endParaRPr>
          </a:p>
        </p:txBody>
      </p:sp>
      <p:sp>
        <p:nvSpPr>
          <p:cNvPr id="160" name="CustomShape 4"/>
          <p:cNvSpPr/>
          <p:nvPr/>
        </p:nvSpPr>
        <p:spPr>
          <a:xfrm>
            <a:off x="786600" y="3460680"/>
            <a:ext cx="4960047" cy="528480"/>
          </a:xfrm>
          <a:prstGeom prst="rect">
            <a:avLst/>
          </a:prstGeom>
          <a:solidFill>
            <a:srgbClr val="0BDAC5">
              <a:alpha val="90000"/>
            </a:srgbClr>
          </a:solidFill>
          <a:ln w="3175">
            <a:solidFill>
              <a:srgbClr val="42B5A6"/>
            </a:solidFill>
            <a:round/>
          </a:ln>
        </p:spPr>
        <p:style>
          <a:lnRef idx="2">
            <a:scrgbClr r="0" g="0" b="0"/>
          </a:lnRef>
          <a:fillRef idx="0">
            <a:scrgbClr r="0" g="0" b="0"/>
          </a:fillRef>
          <a:effectRef idx="0">
            <a:scrgbClr r="0" g="0" b="0"/>
          </a:effectRef>
          <a:fontRef idx="minor"/>
        </p:style>
      </p:sp>
      <p:sp>
        <p:nvSpPr>
          <p:cNvPr id="161" name="CustomShape 5"/>
          <p:cNvSpPr/>
          <p:nvPr/>
        </p:nvSpPr>
        <p:spPr>
          <a:xfrm>
            <a:off x="1051920" y="3150720"/>
            <a:ext cx="3715920" cy="619200"/>
          </a:xfrm>
          <a:prstGeom prst="roundRect">
            <a:avLst>
              <a:gd name="adj" fmla="val 16667"/>
            </a:avLst>
          </a:prstGeom>
          <a:solidFill>
            <a:schemeClr val="lt1">
              <a:hueOff val="0"/>
              <a:satOff val="0"/>
              <a:lumOff val="0"/>
              <a:alphaOff val="0"/>
            </a:schemeClr>
          </a:solidFill>
          <a:ln>
            <a:solidFill>
              <a:srgbClr val="018788"/>
            </a:solidFill>
            <a:round/>
          </a:ln>
          <a:effectLst>
            <a:outerShdw blurRad="40000" dist="20000" dir="5400000" rotWithShape="0">
              <a:srgbClr val="000000">
                <a:alpha val="38000"/>
              </a:srgbClr>
            </a:outerShdw>
          </a:effectLst>
        </p:spPr>
        <p:style>
          <a:lnRef idx="3">
            <a:scrgbClr r="0" g="0" b="0"/>
          </a:lnRef>
          <a:fillRef idx="0">
            <a:scrgbClr r="0" g="0" b="0"/>
          </a:fillRef>
          <a:effectRef idx="1">
            <a:scrgbClr r="0" g="0" b="0"/>
          </a:effectRef>
          <a:fontRef idx="minor"/>
        </p:style>
        <p:txBody>
          <a:bodyPr lIns="170640" tIns="30240" rIns="140400" bIns="30240" anchor="ctr"/>
          <a:lstStyle/>
          <a:p>
            <a:pPr>
              <a:lnSpc>
                <a:spcPct val="90000"/>
              </a:lnSpc>
            </a:pPr>
            <a:r>
              <a:rPr lang="en-US" sz="2000" spc="-1" dirty="0" smtClean="0">
                <a:solidFill>
                  <a:srgbClr val="000000"/>
                </a:solidFill>
                <a:uFill>
                  <a:solidFill>
                    <a:srgbClr val="FFFFFF"/>
                  </a:solidFill>
                </a:uFill>
                <a:latin typeface="Verdana"/>
                <a:ea typeface="Verdana"/>
              </a:rPr>
              <a:t>2</a:t>
            </a:r>
            <a:r>
              <a:rPr lang="en-US" sz="2000" spc="-1" dirty="0">
                <a:solidFill>
                  <a:srgbClr val="000000"/>
                </a:solidFill>
                <a:uFill>
                  <a:solidFill>
                    <a:srgbClr val="FFFFFF"/>
                  </a:solidFill>
                </a:uFill>
                <a:latin typeface="Verdana"/>
                <a:ea typeface="Verdana"/>
              </a:rPr>
              <a:t>) </a:t>
            </a:r>
            <a:r>
              <a:rPr lang="en-US" sz="2000" spc="-1" dirty="0" smtClean="0">
                <a:solidFill>
                  <a:srgbClr val="000000"/>
                </a:solidFill>
                <a:uFill>
                  <a:solidFill>
                    <a:srgbClr val="FFFFFF"/>
                  </a:solidFill>
                </a:uFill>
                <a:latin typeface="Verdana"/>
                <a:ea typeface="Verdana"/>
              </a:rPr>
              <a:t>Private </a:t>
            </a:r>
            <a:r>
              <a:rPr lang="en-US" sz="2000" spc="-1" dirty="0" err="1" smtClean="0">
                <a:solidFill>
                  <a:srgbClr val="000000"/>
                </a:solidFill>
                <a:uFill>
                  <a:solidFill>
                    <a:srgbClr val="FFFFFF"/>
                  </a:solidFill>
                </a:uFill>
                <a:latin typeface="Verdana"/>
                <a:ea typeface="Verdana"/>
              </a:rPr>
              <a:t>blockchain</a:t>
            </a:r>
            <a:endParaRPr lang="en-US" sz="1800" b="0" strike="noStrike" spc="-1" dirty="0">
              <a:solidFill>
                <a:srgbClr val="000000"/>
              </a:solidFill>
              <a:uFill>
                <a:solidFill>
                  <a:srgbClr val="FFFFFF"/>
                </a:solidFill>
              </a:uFill>
              <a:latin typeface="Arial"/>
            </a:endParaRPr>
          </a:p>
        </p:txBody>
      </p:sp>
      <p:sp>
        <p:nvSpPr>
          <p:cNvPr id="164" name="CustomShape 8"/>
          <p:cNvSpPr/>
          <p:nvPr/>
        </p:nvSpPr>
        <p:spPr>
          <a:xfrm>
            <a:off x="6095880" y="2508120"/>
            <a:ext cx="4960047" cy="528480"/>
          </a:xfrm>
          <a:prstGeom prst="rect">
            <a:avLst/>
          </a:prstGeom>
          <a:solidFill>
            <a:srgbClr val="0BDAC5">
              <a:alpha val="90000"/>
            </a:srgbClr>
          </a:solidFill>
          <a:ln w="3175">
            <a:solidFill>
              <a:srgbClr val="42B5A6"/>
            </a:solidFill>
            <a:round/>
          </a:ln>
        </p:spPr>
        <p:style>
          <a:lnRef idx="2">
            <a:scrgbClr r="0" g="0" b="0"/>
          </a:lnRef>
          <a:fillRef idx="0">
            <a:scrgbClr r="0" g="0" b="0"/>
          </a:fillRef>
          <a:effectRef idx="0">
            <a:scrgbClr r="0" g="0" b="0"/>
          </a:effectRef>
          <a:fontRef idx="minor"/>
        </p:style>
      </p:sp>
      <p:sp>
        <p:nvSpPr>
          <p:cNvPr id="165" name="CustomShape 9"/>
          <p:cNvSpPr/>
          <p:nvPr/>
        </p:nvSpPr>
        <p:spPr>
          <a:xfrm>
            <a:off x="6361560" y="2198160"/>
            <a:ext cx="3715920" cy="619200"/>
          </a:xfrm>
          <a:prstGeom prst="roundRect">
            <a:avLst>
              <a:gd name="adj" fmla="val 16667"/>
            </a:avLst>
          </a:prstGeom>
          <a:solidFill>
            <a:schemeClr val="lt1">
              <a:hueOff val="0"/>
              <a:satOff val="0"/>
              <a:lumOff val="0"/>
              <a:alphaOff val="0"/>
            </a:schemeClr>
          </a:solidFill>
          <a:ln>
            <a:solidFill>
              <a:srgbClr val="018788"/>
            </a:solidFill>
            <a:round/>
          </a:ln>
          <a:effectLst>
            <a:outerShdw blurRad="40000" dist="20000" dir="5400000" rotWithShape="0">
              <a:srgbClr val="000000">
                <a:alpha val="38000"/>
              </a:srgbClr>
            </a:outerShdw>
          </a:effectLst>
        </p:spPr>
        <p:style>
          <a:lnRef idx="3">
            <a:scrgbClr r="0" g="0" b="0"/>
          </a:lnRef>
          <a:fillRef idx="0">
            <a:scrgbClr r="0" g="0" b="0"/>
          </a:fillRef>
          <a:effectRef idx="1">
            <a:scrgbClr r="0" g="0" b="0"/>
          </a:effectRef>
          <a:fontRef idx="minor"/>
        </p:style>
        <p:txBody>
          <a:bodyPr lIns="170640" tIns="30240" rIns="140400" bIns="30240" anchor="ctr"/>
          <a:lstStyle/>
          <a:p>
            <a:pPr>
              <a:lnSpc>
                <a:spcPct val="90000"/>
              </a:lnSpc>
            </a:pPr>
            <a:r>
              <a:rPr lang="en-US" sz="2000" spc="-1" dirty="0">
                <a:solidFill>
                  <a:srgbClr val="000000"/>
                </a:solidFill>
                <a:uFill>
                  <a:solidFill>
                    <a:srgbClr val="FFFFFF"/>
                  </a:solidFill>
                </a:uFill>
                <a:latin typeface="Verdana"/>
                <a:ea typeface="Verdana"/>
              </a:rPr>
              <a:t>4) </a:t>
            </a:r>
            <a:r>
              <a:rPr lang="en-US" sz="2000" spc="-1" dirty="0" err="1" smtClean="0">
                <a:solidFill>
                  <a:srgbClr val="000000"/>
                </a:solidFill>
                <a:uFill>
                  <a:solidFill>
                    <a:srgbClr val="FFFFFF"/>
                  </a:solidFill>
                </a:uFill>
                <a:latin typeface="Verdana"/>
                <a:ea typeface="Verdana"/>
              </a:rPr>
              <a:t>Xử</a:t>
            </a:r>
            <a:r>
              <a:rPr lang="en-US" sz="2000" spc="-1" dirty="0" smtClean="0">
                <a:solidFill>
                  <a:srgbClr val="000000"/>
                </a:solidFill>
                <a:uFill>
                  <a:solidFill>
                    <a:srgbClr val="FFFFFF"/>
                  </a:solidFill>
                </a:uFill>
                <a:latin typeface="Verdana"/>
                <a:ea typeface="Verdana"/>
              </a:rPr>
              <a:t> </a:t>
            </a:r>
            <a:r>
              <a:rPr lang="en-US" sz="2000" spc="-1" dirty="0" err="1" smtClean="0">
                <a:solidFill>
                  <a:srgbClr val="000000"/>
                </a:solidFill>
                <a:uFill>
                  <a:solidFill>
                    <a:srgbClr val="FFFFFF"/>
                  </a:solidFill>
                </a:uFill>
                <a:latin typeface="Verdana"/>
                <a:ea typeface="Verdana"/>
              </a:rPr>
              <a:t>lý</a:t>
            </a:r>
            <a:r>
              <a:rPr lang="en-US" sz="2000" spc="-1" dirty="0" smtClean="0">
                <a:solidFill>
                  <a:srgbClr val="000000"/>
                </a:solidFill>
                <a:uFill>
                  <a:solidFill>
                    <a:srgbClr val="FFFFFF"/>
                  </a:solidFill>
                </a:uFill>
                <a:latin typeface="Verdana"/>
                <a:ea typeface="Verdana"/>
              </a:rPr>
              <a:t> </a:t>
            </a:r>
            <a:r>
              <a:rPr lang="en-US" sz="2000" spc="-1" dirty="0" err="1" smtClean="0">
                <a:solidFill>
                  <a:srgbClr val="000000"/>
                </a:solidFill>
                <a:uFill>
                  <a:solidFill>
                    <a:srgbClr val="FFFFFF"/>
                  </a:solidFill>
                </a:uFill>
                <a:latin typeface="Verdana"/>
                <a:ea typeface="Verdana"/>
              </a:rPr>
              <a:t>yêu</a:t>
            </a:r>
            <a:r>
              <a:rPr lang="en-US" sz="2000" spc="-1" dirty="0" smtClean="0">
                <a:solidFill>
                  <a:srgbClr val="000000"/>
                </a:solidFill>
                <a:uFill>
                  <a:solidFill>
                    <a:srgbClr val="FFFFFF"/>
                  </a:solidFill>
                </a:uFill>
                <a:latin typeface="Verdana"/>
                <a:ea typeface="Verdana"/>
              </a:rPr>
              <a:t> </a:t>
            </a:r>
            <a:r>
              <a:rPr lang="en-US" sz="2000" spc="-1" dirty="0" err="1" smtClean="0">
                <a:solidFill>
                  <a:srgbClr val="000000"/>
                </a:solidFill>
                <a:uFill>
                  <a:solidFill>
                    <a:srgbClr val="FFFFFF"/>
                  </a:solidFill>
                </a:uFill>
                <a:latin typeface="Verdana"/>
                <a:ea typeface="Verdana"/>
              </a:rPr>
              <a:t>cầu</a:t>
            </a:r>
            <a:r>
              <a:rPr lang="en-US" sz="2000" spc="-1" dirty="0" smtClean="0">
                <a:solidFill>
                  <a:srgbClr val="000000"/>
                </a:solidFill>
                <a:uFill>
                  <a:solidFill>
                    <a:srgbClr val="FFFFFF"/>
                  </a:solidFill>
                </a:uFill>
                <a:latin typeface="Verdana"/>
                <a:ea typeface="Verdana"/>
              </a:rPr>
              <a:t> </a:t>
            </a:r>
            <a:r>
              <a:rPr lang="en-US" sz="2000" spc="-1" dirty="0" err="1" smtClean="0">
                <a:solidFill>
                  <a:srgbClr val="000000"/>
                </a:solidFill>
                <a:uFill>
                  <a:solidFill>
                    <a:srgbClr val="FFFFFF"/>
                  </a:solidFill>
                </a:uFill>
                <a:latin typeface="Verdana"/>
                <a:ea typeface="Verdana"/>
              </a:rPr>
              <a:t>cập</a:t>
            </a:r>
            <a:r>
              <a:rPr lang="en-US" sz="2000" spc="-1" dirty="0" smtClean="0">
                <a:solidFill>
                  <a:srgbClr val="000000"/>
                </a:solidFill>
                <a:uFill>
                  <a:solidFill>
                    <a:srgbClr val="FFFFFF"/>
                  </a:solidFill>
                </a:uFill>
                <a:latin typeface="Verdana"/>
                <a:ea typeface="Verdana"/>
              </a:rPr>
              <a:t> </a:t>
            </a:r>
            <a:r>
              <a:rPr lang="en-US" sz="2000" spc="-1" dirty="0" err="1" smtClean="0">
                <a:solidFill>
                  <a:srgbClr val="000000"/>
                </a:solidFill>
                <a:uFill>
                  <a:solidFill>
                    <a:srgbClr val="FFFFFF"/>
                  </a:solidFill>
                </a:uFill>
                <a:latin typeface="Verdana"/>
                <a:ea typeface="Verdana"/>
              </a:rPr>
              <a:t>nhật</a:t>
            </a:r>
            <a:endParaRPr lang="en-US" sz="2000" spc="-1" dirty="0">
              <a:solidFill>
                <a:srgbClr val="000000"/>
              </a:solidFill>
              <a:uFill>
                <a:solidFill>
                  <a:srgbClr val="FFFFFF"/>
                </a:solidFill>
              </a:uFill>
            </a:endParaRPr>
          </a:p>
        </p:txBody>
      </p:sp>
      <p:sp>
        <p:nvSpPr>
          <p:cNvPr id="166" name="CustomShape 10"/>
          <p:cNvSpPr/>
          <p:nvPr/>
        </p:nvSpPr>
        <p:spPr>
          <a:xfrm>
            <a:off x="6095880" y="3460680"/>
            <a:ext cx="4960047" cy="528480"/>
          </a:xfrm>
          <a:prstGeom prst="rect">
            <a:avLst/>
          </a:prstGeom>
          <a:solidFill>
            <a:srgbClr val="0BDAC5">
              <a:alpha val="90000"/>
            </a:srgbClr>
          </a:solidFill>
          <a:ln w="3175">
            <a:solidFill>
              <a:srgbClr val="42B5A6"/>
            </a:solidFill>
            <a:round/>
          </a:ln>
        </p:spPr>
        <p:style>
          <a:lnRef idx="2">
            <a:scrgbClr r="0" g="0" b="0"/>
          </a:lnRef>
          <a:fillRef idx="0">
            <a:scrgbClr r="0" g="0" b="0"/>
          </a:fillRef>
          <a:effectRef idx="0">
            <a:scrgbClr r="0" g="0" b="0"/>
          </a:effectRef>
          <a:fontRef idx="minor"/>
        </p:style>
      </p:sp>
      <p:sp>
        <p:nvSpPr>
          <p:cNvPr id="167" name="CustomShape 11"/>
          <p:cNvSpPr/>
          <p:nvPr/>
        </p:nvSpPr>
        <p:spPr>
          <a:xfrm>
            <a:off x="6361560" y="3150720"/>
            <a:ext cx="3715920" cy="619200"/>
          </a:xfrm>
          <a:prstGeom prst="roundRect">
            <a:avLst>
              <a:gd name="adj" fmla="val 16667"/>
            </a:avLst>
          </a:prstGeom>
          <a:solidFill>
            <a:schemeClr val="lt1">
              <a:hueOff val="0"/>
              <a:satOff val="0"/>
              <a:lumOff val="0"/>
              <a:alphaOff val="0"/>
            </a:schemeClr>
          </a:solidFill>
          <a:ln>
            <a:solidFill>
              <a:srgbClr val="018788"/>
            </a:solidFill>
            <a:round/>
          </a:ln>
          <a:effectLst>
            <a:outerShdw blurRad="40000" dist="20000" dir="5400000" rotWithShape="0">
              <a:srgbClr val="000000">
                <a:alpha val="38000"/>
              </a:srgbClr>
            </a:outerShdw>
          </a:effectLst>
        </p:spPr>
        <p:style>
          <a:lnRef idx="3">
            <a:scrgbClr r="0" g="0" b="0"/>
          </a:lnRef>
          <a:fillRef idx="0">
            <a:scrgbClr r="0" g="0" b="0"/>
          </a:fillRef>
          <a:effectRef idx="1">
            <a:scrgbClr r="0" g="0" b="0"/>
          </a:effectRef>
          <a:fontRef idx="minor"/>
        </p:style>
        <p:txBody>
          <a:bodyPr lIns="170640" tIns="30240" rIns="140400" bIns="30240" anchor="ctr"/>
          <a:lstStyle/>
          <a:p>
            <a:pPr>
              <a:lnSpc>
                <a:spcPct val="90000"/>
              </a:lnSpc>
            </a:pPr>
            <a:r>
              <a:rPr lang="en-US" sz="2000" spc="-1" dirty="0" smtClean="0">
                <a:solidFill>
                  <a:srgbClr val="000000"/>
                </a:solidFill>
                <a:uFill>
                  <a:solidFill>
                    <a:srgbClr val="FFFFFF"/>
                  </a:solidFill>
                </a:uFill>
                <a:latin typeface="Arial"/>
              </a:rPr>
              <a:t>5) </a:t>
            </a:r>
            <a:r>
              <a:rPr lang="en-US" sz="2000" spc="-1" dirty="0" err="1">
                <a:solidFill>
                  <a:srgbClr val="000000"/>
                </a:solidFill>
                <a:uFill>
                  <a:solidFill>
                    <a:srgbClr val="FFFFFF"/>
                  </a:solidFill>
                </a:uFill>
                <a:latin typeface="Verdana"/>
                <a:ea typeface="Verdana"/>
              </a:rPr>
              <a:t>Kết</a:t>
            </a:r>
            <a:r>
              <a:rPr lang="en-US" sz="2000" spc="-1" dirty="0">
                <a:solidFill>
                  <a:srgbClr val="000000"/>
                </a:solidFill>
                <a:uFill>
                  <a:solidFill>
                    <a:srgbClr val="FFFFFF"/>
                  </a:solidFill>
                </a:uFill>
                <a:latin typeface="Verdana"/>
                <a:ea typeface="Verdana"/>
              </a:rPr>
              <a:t> </a:t>
            </a:r>
            <a:r>
              <a:rPr lang="en-US" sz="2000" spc="-1" dirty="0" err="1">
                <a:solidFill>
                  <a:srgbClr val="000000"/>
                </a:solidFill>
                <a:uFill>
                  <a:solidFill>
                    <a:srgbClr val="FFFFFF"/>
                  </a:solidFill>
                </a:uFill>
                <a:latin typeface="Verdana"/>
                <a:ea typeface="Verdana"/>
              </a:rPr>
              <a:t>quả</a:t>
            </a:r>
            <a:r>
              <a:rPr lang="en-US" sz="2000" spc="-1" dirty="0">
                <a:solidFill>
                  <a:srgbClr val="000000"/>
                </a:solidFill>
                <a:uFill>
                  <a:solidFill>
                    <a:srgbClr val="FFFFFF"/>
                  </a:solidFill>
                </a:uFill>
                <a:latin typeface="Verdana"/>
                <a:ea typeface="Verdana"/>
              </a:rPr>
              <a:t> </a:t>
            </a:r>
            <a:r>
              <a:rPr lang="en-US" sz="2000" spc="-1" dirty="0" err="1">
                <a:solidFill>
                  <a:srgbClr val="000000"/>
                </a:solidFill>
                <a:uFill>
                  <a:solidFill>
                    <a:srgbClr val="FFFFFF"/>
                  </a:solidFill>
                </a:uFill>
                <a:latin typeface="Verdana"/>
                <a:ea typeface="Verdana"/>
              </a:rPr>
              <a:t>thực</a:t>
            </a:r>
            <a:r>
              <a:rPr lang="en-US" sz="2000" spc="-1" dirty="0">
                <a:solidFill>
                  <a:srgbClr val="000000"/>
                </a:solidFill>
                <a:uFill>
                  <a:solidFill>
                    <a:srgbClr val="FFFFFF"/>
                  </a:solidFill>
                </a:uFill>
                <a:latin typeface="Verdana"/>
                <a:ea typeface="Verdana"/>
              </a:rPr>
              <a:t> </a:t>
            </a:r>
            <a:r>
              <a:rPr lang="en-US" sz="2000" spc="-1" dirty="0" err="1">
                <a:solidFill>
                  <a:srgbClr val="000000"/>
                </a:solidFill>
                <a:uFill>
                  <a:solidFill>
                    <a:srgbClr val="FFFFFF"/>
                  </a:solidFill>
                </a:uFill>
                <a:latin typeface="Verdana"/>
                <a:ea typeface="Verdana"/>
              </a:rPr>
              <a:t>hiện</a:t>
            </a:r>
            <a:r>
              <a:rPr lang="en-US" sz="2000" spc="-1" dirty="0" smtClean="0">
                <a:solidFill>
                  <a:srgbClr val="000000"/>
                </a:solidFill>
                <a:uFill>
                  <a:solidFill>
                    <a:srgbClr val="FFFFFF"/>
                  </a:solidFill>
                </a:uFill>
                <a:latin typeface="Arial"/>
              </a:rPr>
              <a:t> </a:t>
            </a:r>
            <a:endParaRPr lang="en-US" sz="2000" b="0" strike="noStrike" spc="-1" dirty="0">
              <a:solidFill>
                <a:srgbClr val="000000"/>
              </a:solidFill>
              <a:uFill>
                <a:solidFill>
                  <a:srgbClr val="FFFFFF"/>
                </a:solidFill>
              </a:uFill>
              <a:latin typeface="Arial"/>
            </a:endParaRPr>
          </a:p>
        </p:txBody>
      </p:sp>
      <p:sp>
        <p:nvSpPr>
          <p:cNvPr id="13" name="CustomShape 10"/>
          <p:cNvSpPr/>
          <p:nvPr/>
        </p:nvSpPr>
        <p:spPr>
          <a:xfrm>
            <a:off x="786600" y="4413600"/>
            <a:ext cx="4960047" cy="528480"/>
          </a:xfrm>
          <a:prstGeom prst="rect">
            <a:avLst/>
          </a:prstGeom>
          <a:solidFill>
            <a:srgbClr val="0BDAC5">
              <a:alpha val="90000"/>
            </a:srgbClr>
          </a:solidFill>
          <a:ln w="3175">
            <a:solidFill>
              <a:srgbClr val="42B5A6"/>
            </a:solidFill>
            <a:round/>
          </a:ln>
        </p:spPr>
        <p:style>
          <a:lnRef idx="2">
            <a:scrgbClr r="0" g="0" b="0"/>
          </a:lnRef>
          <a:fillRef idx="0">
            <a:scrgbClr r="0" g="0" b="0"/>
          </a:fillRef>
          <a:effectRef idx="0">
            <a:scrgbClr r="0" g="0" b="0"/>
          </a:effectRef>
          <a:fontRef idx="minor"/>
        </p:style>
      </p:sp>
      <p:sp>
        <p:nvSpPr>
          <p:cNvPr id="14" name="CustomShape 11"/>
          <p:cNvSpPr/>
          <p:nvPr/>
        </p:nvSpPr>
        <p:spPr>
          <a:xfrm>
            <a:off x="1052280" y="4103640"/>
            <a:ext cx="3715920" cy="619200"/>
          </a:xfrm>
          <a:prstGeom prst="roundRect">
            <a:avLst>
              <a:gd name="adj" fmla="val 16667"/>
            </a:avLst>
          </a:prstGeom>
          <a:solidFill>
            <a:schemeClr val="lt1">
              <a:hueOff val="0"/>
              <a:satOff val="0"/>
              <a:lumOff val="0"/>
              <a:alphaOff val="0"/>
            </a:schemeClr>
          </a:solidFill>
          <a:ln>
            <a:solidFill>
              <a:srgbClr val="018788"/>
            </a:solidFill>
            <a:round/>
          </a:ln>
          <a:effectLst>
            <a:outerShdw blurRad="40000" dist="20000" dir="5400000" rotWithShape="0">
              <a:srgbClr val="000000">
                <a:alpha val="38000"/>
              </a:srgbClr>
            </a:outerShdw>
          </a:effectLst>
        </p:spPr>
        <p:style>
          <a:lnRef idx="3">
            <a:scrgbClr r="0" g="0" b="0"/>
          </a:lnRef>
          <a:fillRef idx="0">
            <a:scrgbClr r="0" g="0" b="0"/>
          </a:fillRef>
          <a:effectRef idx="1">
            <a:scrgbClr r="0" g="0" b="0"/>
          </a:effectRef>
          <a:fontRef idx="minor"/>
        </p:style>
        <p:txBody>
          <a:bodyPr lIns="170640" tIns="30240" rIns="140400" bIns="30240" anchor="ctr"/>
          <a:lstStyle/>
          <a:p>
            <a:pPr>
              <a:lnSpc>
                <a:spcPct val="90000"/>
              </a:lnSpc>
            </a:pPr>
            <a:r>
              <a:rPr lang="en-US" sz="2000" spc="-1" dirty="0">
                <a:solidFill>
                  <a:srgbClr val="000000"/>
                </a:solidFill>
                <a:uFill>
                  <a:solidFill>
                    <a:srgbClr val="FFFFFF"/>
                  </a:solidFill>
                </a:uFill>
                <a:latin typeface="Verdana"/>
                <a:ea typeface="Verdana"/>
              </a:rPr>
              <a:t>3</a:t>
            </a:r>
            <a:r>
              <a:rPr lang="en-US" sz="2000" spc="-1" dirty="0" smtClean="0">
                <a:solidFill>
                  <a:srgbClr val="000000"/>
                </a:solidFill>
                <a:uFill>
                  <a:solidFill>
                    <a:srgbClr val="FFFFFF"/>
                  </a:solidFill>
                </a:uFill>
                <a:latin typeface="Verdana"/>
                <a:ea typeface="Verdana"/>
              </a:rPr>
              <a:t>) </a:t>
            </a:r>
            <a:r>
              <a:rPr lang="en-US" sz="2000" spc="-1" dirty="0" err="1">
                <a:solidFill>
                  <a:srgbClr val="000000"/>
                </a:solidFill>
                <a:uFill>
                  <a:solidFill>
                    <a:srgbClr val="FFFFFF"/>
                  </a:solidFill>
                </a:uFill>
                <a:latin typeface="Verdana"/>
                <a:ea typeface="Verdana"/>
              </a:rPr>
              <a:t>Triển</a:t>
            </a:r>
            <a:r>
              <a:rPr lang="en-US" sz="2000" spc="-1" dirty="0">
                <a:solidFill>
                  <a:srgbClr val="000000"/>
                </a:solidFill>
                <a:uFill>
                  <a:solidFill>
                    <a:srgbClr val="FFFFFF"/>
                  </a:solidFill>
                </a:uFill>
                <a:latin typeface="Verdana"/>
                <a:ea typeface="Verdana"/>
              </a:rPr>
              <a:t> </a:t>
            </a:r>
            <a:r>
              <a:rPr lang="en-US" sz="2000" spc="-1" dirty="0" err="1">
                <a:solidFill>
                  <a:srgbClr val="000000"/>
                </a:solidFill>
                <a:uFill>
                  <a:solidFill>
                    <a:srgbClr val="FFFFFF"/>
                  </a:solidFill>
                </a:uFill>
                <a:latin typeface="Verdana"/>
                <a:ea typeface="Verdana"/>
              </a:rPr>
              <a:t>khai</a:t>
            </a:r>
            <a:r>
              <a:rPr lang="en-US" sz="2000" spc="-1" dirty="0">
                <a:solidFill>
                  <a:srgbClr val="000000"/>
                </a:solidFill>
                <a:uFill>
                  <a:solidFill>
                    <a:srgbClr val="FFFFFF"/>
                  </a:solidFill>
                </a:uFill>
                <a:latin typeface="Verdana"/>
                <a:ea typeface="Verdana"/>
              </a:rPr>
              <a:t> </a:t>
            </a:r>
            <a:r>
              <a:rPr lang="en-US" sz="2000" spc="-1" dirty="0" err="1">
                <a:solidFill>
                  <a:srgbClr val="000000"/>
                </a:solidFill>
                <a:uFill>
                  <a:solidFill>
                    <a:srgbClr val="FFFFFF"/>
                  </a:solidFill>
                </a:uFill>
                <a:latin typeface="Verdana"/>
                <a:ea typeface="Verdana"/>
              </a:rPr>
              <a:t>hệ</a:t>
            </a:r>
            <a:r>
              <a:rPr lang="en-US" sz="2000" spc="-1" dirty="0">
                <a:solidFill>
                  <a:srgbClr val="000000"/>
                </a:solidFill>
                <a:uFill>
                  <a:solidFill>
                    <a:srgbClr val="FFFFFF"/>
                  </a:solidFill>
                </a:uFill>
                <a:latin typeface="Verdana"/>
                <a:ea typeface="Verdana"/>
              </a:rPr>
              <a:t> </a:t>
            </a:r>
            <a:r>
              <a:rPr lang="en-US" sz="2000" spc="-1" dirty="0" err="1">
                <a:solidFill>
                  <a:srgbClr val="000000"/>
                </a:solidFill>
                <a:uFill>
                  <a:solidFill>
                    <a:srgbClr val="FFFFFF"/>
                  </a:solidFill>
                </a:uFill>
                <a:latin typeface="Verdana"/>
                <a:ea typeface="Verdana"/>
              </a:rPr>
              <a:t>thống</a:t>
            </a:r>
            <a:endParaRPr lang="en-US" sz="2000" spc="-1" dirty="0">
              <a:solidFill>
                <a:srgbClr val="000000"/>
              </a:solidFill>
              <a:uFill>
                <a:solidFill>
                  <a:srgbClr val="FFFFFF"/>
                </a:solidFill>
              </a:uFill>
            </a:endParaRPr>
          </a:p>
        </p:txBody>
      </p:sp>
      <p:sp>
        <p:nvSpPr>
          <p:cNvPr id="15" name="CustomShape 10"/>
          <p:cNvSpPr/>
          <p:nvPr/>
        </p:nvSpPr>
        <p:spPr>
          <a:xfrm>
            <a:off x="6095880" y="4417811"/>
            <a:ext cx="4960047" cy="528480"/>
          </a:xfrm>
          <a:prstGeom prst="rect">
            <a:avLst/>
          </a:prstGeom>
          <a:solidFill>
            <a:srgbClr val="0BDAC5">
              <a:alpha val="90000"/>
            </a:srgbClr>
          </a:solidFill>
          <a:ln w="3175">
            <a:solidFill>
              <a:srgbClr val="42B5A6"/>
            </a:solidFill>
            <a:round/>
          </a:ln>
        </p:spPr>
        <p:style>
          <a:lnRef idx="2">
            <a:scrgbClr r="0" g="0" b="0"/>
          </a:lnRef>
          <a:fillRef idx="0">
            <a:scrgbClr r="0" g="0" b="0"/>
          </a:fillRef>
          <a:effectRef idx="0">
            <a:scrgbClr r="0" g="0" b="0"/>
          </a:effectRef>
          <a:fontRef idx="minor"/>
        </p:style>
      </p:sp>
      <p:sp>
        <p:nvSpPr>
          <p:cNvPr id="16" name="CustomShape 11"/>
          <p:cNvSpPr/>
          <p:nvPr/>
        </p:nvSpPr>
        <p:spPr>
          <a:xfrm>
            <a:off x="6361560" y="4107851"/>
            <a:ext cx="3715920" cy="619200"/>
          </a:xfrm>
          <a:prstGeom prst="roundRect">
            <a:avLst>
              <a:gd name="adj" fmla="val 16667"/>
            </a:avLst>
          </a:prstGeom>
          <a:solidFill>
            <a:schemeClr val="lt1">
              <a:hueOff val="0"/>
              <a:satOff val="0"/>
              <a:lumOff val="0"/>
              <a:alphaOff val="0"/>
            </a:schemeClr>
          </a:solidFill>
          <a:ln>
            <a:solidFill>
              <a:srgbClr val="018788"/>
            </a:solidFill>
            <a:round/>
          </a:ln>
          <a:effectLst>
            <a:outerShdw blurRad="40000" dist="20000" dir="5400000" rotWithShape="0">
              <a:srgbClr val="000000">
                <a:alpha val="38000"/>
              </a:srgbClr>
            </a:outerShdw>
          </a:effectLst>
        </p:spPr>
        <p:style>
          <a:lnRef idx="3">
            <a:scrgbClr r="0" g="0" b="0"/>
          </a:lnRef>
          <a:fillRef idx="0">
            <a:scrgbClr r="0" g="0" b="0"/>
          </a:fillRef>
          <a:effectRef idx="1">
            <a:scrgbClr r="0" g="0" b="0"/>
          </a:effectRef>
          <a:fontRef idx="minor"/>
        </p:style>
        <p:txBody>
          <a:bodyPr lIns="170640" tIns="30240" rIns="140400" bIns="30240" anchor="ctr"/>
          <a:lstStyle/>
          <a:p>
            <a:pPr>
              <a:lnSpc>
                <a:spcPct val="90000"/>
              </a:lnSpc>
            </a:pPr>
            <a:r>
              <a:rPr lang="en-US" sz="2000" spc="-1" dirty="0" smtClean="0">
                <a:solidFill>
                  <a:srgbClr val="000000"/>
                </a:solidFill>
                <a:uFill>
                  <a:solidFill>
                    <a:srgbClr val="FFFFFF"/>
                  </a:solidFill>
                </a:uFill>
                <a:latin typeface="Verdana"/>
                <a:ea typeface="Verdana"/>
              </a:rPr>
              <a:t>4) </a:t>
            </a:r>
            <a:r>
              <a:rPr lang="en-US" sz="2000" spc="-1" dirty="0" err="1" smtClean="0">
                <a:solidFill>
                  <a:srgbClr val="000000"/>
                </a:solidFill>
                <a:uFill>
                  <a:solidFill>
                    <a:srgbClr val="FFFFFF"/>
                  </a:solidFill>
                </a:uFill>
                <a:latin typeface="Verdana"/>
                <a:ea typeface="Verdana"/>
              </a:rPr>
              <a:t>Kết</a:t>
            </a:r>
            <a:r>
              <a:rPr lang="en-US" sz="2000" spc="-1" dirty="0" smtClean="0">
                <a:solidFill>
                  <a:srgbClr val="000000"/>
                </a:solidFill>
                <a:uFill>
                  <a:solidFill>
                    <a:srgbClr val="FFFFFF"/>
                  </a:solidFill>
                </a:uFill>
                <a:latin typeface="Verdana"/>
                <a:ea typeface="Verdana"/>
              </a:rPr>
              <a:t> </a:t>
            </a:r>
            <a:r>
              <a:rPr lang="en-US" sz="2000" spc="-1" dirty="0" err="1" smtClean="0">
                <a:solidFill>
                  <a:srgbClr val="000000"/>
                </a:solidFill>
                <a:uFill>
                  <a:solidFill>
                    <a:srgbClr val="FFFFFF"/>
                  </a:solidFill>
                </a:uFill>
                <a:latin typeface="Verdana"/>
                <a:ea typeface="Verdana"/>
              </a:rPr>
              <a:t>luận</a:t>
            </a:r>
            <a:endParaRPr lang="en-US" sz="1800" b="0" strike="noStrike" spc="-1" dirty="0">
              <a:solidFill>
                <a:srgbClr val="000000"/>
              </a:solidFill>
              <a:uFill>
                <a:solidFill>
                  <a:srgbClr val="FFFFFF"/>
                </a:solidFill>
              </a:uFill>
              <a:latin typeface="Arial"/>
            </a:endParaRPr>
          </a:p>
        </p:txBody>
      </p:sp>
    </p:spTree>
  </p:cSld>
  <p:clrMapOvr>
    <a:masterClrMapping/>
  </p:clrMapOvr>
  <p:transition spd="med">
    <p:pull/>
  </p:transition>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CustomShape 1"/>
          <p:cNvSpPr/>
          <p:nvPr/>
        </p:nvSpPr>
        <p:spPr>
          <a:xfrm>
            <a:off x="838080" y="365040"/>
            <a:ext cx="10514880" cy="1324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lvl="0" algn="ctr"/>
            <a:r>
              <a:rPr lang="en-US" sz="4400" b="1" dirty="0" err="1" smtClean="0">
                <a:latin typeface="Verdana" panose="020B0604030504040204" pitchFamily="34" charset="0"/>
                <a:ea typeface="Verdana" panose="020B0604030504040204" pitchFamily="34" charset="0"/>
              </a:rPr>
              <a:t>Triển</a:t>
            </a:r>
            <a:r>
              <a:rPr lang="en-US" sz="4400" b="1" dirty="0" smtClean="0">
                <a:latin typeface="Verdana" panose="020B0604030504040204" pitchFamily="34" charset="0"/>
                <a:ea typeface="Verdana" panose="020B0604030504040204" pitchFamily="34" charset="0"/>
              </a:rPr>
              <a:t> </a:t>
            </a:r>
            <a:r>
              <a:rPr lang="en-US" sz="4400" b="1" dirty="0" err="1" smtClean="0">
                <a:latin typeface="Verdana" panose="020B0604030504040204" pitchFamily="34" charset="0"/>
                <a:ea typeface="Verdana" panose="020B0604030504040204" pitchFamily="34" charset="0"/>
              </a:rPr>
              <a:t>khai</a:t>
            </a:r>
            <a:r>
              <a:rPr lang="en-US" sz="4400" b="1" dirty="0" smtClean="0">
                <a:latin typeface="Verdana" panose="020B0604030504040204" pitchFamily="34" charset="0"/>
                <a:ea typeface="Verdana" panose="020B0604030504040204" pitchFamily="34" charset="0"/>
              </a:rPr>
              <a:t> Vendor Service</a:t>
            </a:r>
            <a:endParaRPr lang="en-US" sz="4400" b="1" dirty="0">
              <a:latin typeface="Verdana" panose="020B0604030504040204" pitchFamily="34" charset="0"/>
              <a:ea typeface="Verdana" panose="020B0604030504040204" pitchFamily="34" charset="0"/>
            </a:endParaRPr>
          </a:p>
        </p:txBody>
      </p:sp>
      <p:graphicFrame>
        <p:nvGraphicFramePr>
          <p:cNvPr id="3" name="Table 2"/>
          <p:cNvGraphicFramePr>
            <a:graphicFrameLocks noGrp="1"/>
          </p:cNvGraphicFramePr>
          <p:nvPr>
            <p:extLst>
              <p:ext uri="{D42A27DB-BD31-4B8C-83A1-F6EECF244321}">
                <p14:modId xmlns:p14="http://schemas.microsoft.com/office/powerpoint/2010/main" val="2204292257"/>
              </p:ext>
            </p:extLst>
          </p:nvPr>
        </p:nvGraphicFramePr>
        <p:xfrm>
          <a:off x="1267832" y="1689840"/>
          <a:ext cx="9655376" cy="3923344"/>
        </p:xfrm>
        <a:graphic>
          <a:graphicData uri="http://schemas.openxmlformats.org/drawingml/2006/table">
            <a:tbl>
              <a:tblPr firstRow="1" firstCol="1" bandRow="1"/>
              <a:tblGrid>
                <a:gridCol w="3298798">
                  <a:extLst>
                    <a:ext uri="{9D8B030D-6E8A-4147-A177-3AD203B41FA5}">
                      <a16:colId xmlns:a16="http://schemas.microsoft.com/office/drawing/2014/main" val="3609274126"/>
                    </a:ext>
                  </a:extLst>
                </a:gridCol>
                <a:gridCol w="1752093">
                  <a:extLst>
                    <a:ext uri="{9D8B030D-6E8A-4147-A177-3AD203B41FA5}">
                      <a16:colId xmlns:a16="http://schemas.microsoft.com/office/drawing/2014/main" val="3431835234"/>
                    </a:ext>
                  </a:extLst>
                </a:gridCol>
                <a:gridCol w="4604485">
                  <a:extLst>
                    <a:ext uri="{9D8B030D-6E8A-4147-A177-3AD203B41FA5}">
                      <a16:colId xmlns:a16="http://schemas.microsoft.com/office/drawing/2014/main" val="803032338"/>
                    </a:ext>
                  </a:extLst>
                </a:gridCol>
              </a:tblGrid>
              <a:tr h="490418">
                <a:tc>
                  <a:txBody>
                    <a:bodyPr/>
                    <a:lstStyle/>
                    <a:p>
                      <a:pPr algn="ctr">
                        <a:lnSpc>
                          <a:spcPct val="150000"/>
                        </a:lnSpc>
                        <a:spcBef>
                          <a:spcPts val="1000"/>
                        </a:spcBef>
                        <a:spcAft>
                          <a:spcPts val="0"/>
                        </a:spcAft>
                      </a:pPr>
                      <a:r>
                        <a:rPr lang="en-US" sz="2100">
                          <a:effectLst/>
                          <a:latin typeface="Times New Roman" panose="02020603050405020304" pitchFamily="18" charset="0"/>
                          <a:ea typeface="Times New Roman" panose="02020603050405020304" pitchFamily="18" charset="0"/>
                          <a:cs typeface="Cordia New"/>
                        </a:rPr>
                        <a:t>Định tuyến</a:t>
                      </a:r>
                    </a:p>
                  </a:txBody>
                  <a:tcPr marL="113173" marR="113173" marT="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ctr">
                        <a:lnSpc>
                          <a:spcPct val="150000"/>
                        </a:lnSpc>
                        <a:spcBef>
                          <a:spcPts val="1000"/>
                        </a:spcBef>
                        <a:spcAft>
                          <a:spcPts val="0"/>
                        </a:spcAft>
                      </a:pPr>
                      <a:r>
                        <a:rPr lang="en-US" sz="2100">
                          <a:effectLst/>
                          <a:latin typeface="Times New Roman" panose="02020603050405020304" pitchFamily="18" charset="0"/>
                          <a:ea typeface="Times New Roman" panose="02020603050405020304" pitchFamily="18" charset="0"/>
                          <a:cs typeface="Cordia New"/>
                        </a:rPr>
                        <a:t>Loại yêu cầu</a:t>
                      </a:r>
                    </a:p>
                  </a:txBody>
                  <a:tcPr marL="113173" marR="113173" marT="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ctr">
                        <a:lnSpc>
                          <a:spcPct val="150000"/>
                        </a:lnSpc>
                        <a:spcBef>
                          <a:spcPts val="1000"/>
                        </a:spcBef>
                        <a:spcAft>
                          <a:spcPts val="0"/>
                        </a:spcAft>
                      </a:pPr>
                      <a:r>
                        <a:rPr lang="en-US" sz="2100">
                          <a:effectLst/>
                          <a:latin typeface="Times New Roman" panose="02020603050405020304" pitchFamily="18" charset="0"/>
                          <a:ea typeface="Times New Roman" panose="02020603050405020304" pitchFamily="18" charset="0"/>
                          <a:cs typeface="Cordia New"/>
                        </a:rPr>
                        <a:t>Nội dung yêu cầu (req)</a:t>
                      </a:r>
                    </a:p>
                  </a:txBody>
                  <a:tcPr marL="113173" marR="113173" marT="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74816258"/>
                  </a:ext>
                </a:extLst>
              </a:tr>
              <a:tr h="490418">
                <a:tc>
                  <a:txBody>
                    <a:bodyPr/>
                    <a:lstStyle/>
                    <a:p>
                      <a:pPr algn="ctr">
                        <a:lnSpc>
                          <a:spcPct val="150000"/>
                        </a:lnSpc>
                        <a:spcBef>
                          <a:spcPts val="1000"/>
                        </a:spcBef>
                        <a:spcAft>
                          <a:spcPts val="0"/>
                        </a:spcAft>
                      </a:pPr>
                      <a:r>
                        <a:rPr lang="en-US" sz="2100">
                          <a:effectLst/>
                          <a:latin typeface="Times New Roman" panose="02020603050405020304" pitchFamily="18" charset="0"/>
                          <a:ea typeface="Times New Roman" panose="02020603050405020304" pitchFamily="18" charset="0"/>
                          <a:cs typeface="Cordia New"/>
                        </a:rPr>
                        <a:t>/pushFirmware</a:t>
                      </a:r>
                    </a:p>
                  </a:txBody>
                  <a:tcPr marL="113173" marR="113173"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28575" cap="flat" cmpd="sng" algn="ctr">
                      <a:solidFill>
                        <a:srgbClr val="000000"/>
                      </a:solidFill>
                      <a:prstDash val="solid"/>
                      <a:round/>
                      <a:headEnd type="none" w="med" len="med"/>
                      <a:tailEnd type="none" w="med" len="med"/>
                    </a:lnT>
                    <a:lnB>
                      <a:noFill/>
                    </a:lnB>
                  </a:tcPr>
                </a:tc>
                <a:tc>
                  <a:txBody>
                    <a:bodyPr/>
                    <a:lstStyle/>
                    <a:p>
                      <a:pPr algn="ctr">
                        <a:lnSpc>
                          <a:spcPct val="150000"/>
                        </a:lnSpc>
                        <a:spcBef>
                          <a:spcPts val="1000"/>
                        </a:spcBef>
                        <a:spcAft>
                          <a:spcPts val="0"/>
                        </a:spcAft>
                      </a:pPr>
                      <a:r>
                        <a:rPr lang="en-US" sz="2100">
                          <a:effectLst/>
                          <a:latin typeface="Times New Roman" panose="02020603050405020304" pitchFamily="18" charset="0"/>
                          <a:ea typeface="Times New Roman" panose="02020603050405020304" pitchFamily="18" charset="0"/>
                          <a:cs typeface="Cordia New"/>
                        </a:rPr>
                        <a:t>POST</a:t>
                      </a:r>
                    </a:p>
                  </a:txBody>
                  <a:tcPr marL="113173" marR="113173"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28575" cap="flat" cmpd="sng" algn="ctr">
                      <a:solidFill>
                        <a:srgbClr val="000000"/>
                      </a:solidFill>
                      <a:prstDash val="solid"/>
                      <a:round/>
                      <a:headEnd type="none" w="med" len="med"/>
                      <a:tailEnd type="none" w="med" len="med"/>
                    </a:lnT>
                    <a:lnB>
                      <a:noFill/>
                    </a:lnB>
                  </a:tcPr>
                </a:tc>
                <a:tc>
                  <a:txBody>
                    <a:bodyPr/>
                    <a:lstStyle/>
                    <a:p>
                      <a:pPr algn="ctr">
                        <a:lnSpc>
                          <a:spcPct val="115000"/>
                        </a:lnSpc>
                        <a:spcAft>
                          <a:spcPts val="0"/>
                        </a:spcAft>
                      </a:pPr>
                      <a:r>
                        <a:rPr lang="vi-VN" sz="2100">
                          <a:solidFill>
                            <a:srgbClr val="000000"/>
                          </a:solidFill>
                          <a:effectLst/>
                          <a:latin typeface="Times New Roman" panose="02020603050405020304" pitchFamily="18" charset="0"/>
                          <a:ea typeface="Arial" panose="020B0604020202020204" pitchFamily="34" charset="0"/>
                          <a:cs typeface="Cordia New"/>
                        </a:rPr>
                        <a:t>BIN file, firmware version, </a:t>
                      </a:r>
                      <a:r>
                        <a:rPr lang="en-US" sz="2100">
                          <a:solidFill>
                            <a:srgbClr val="000000"/>
                          </a:solidFill>
                          <a:effectLst/>
                          <a:latin typeface="Times New Roman" panose="02020603050405020304" pitchFamily="18" charset="0"/>
                          <a:ea typeface="Arial" panose="020B0604020202020204" pitchFamily="34" charset="0"/>
                          <a:cs typeface="Cordia New"/>
                        </a:rPr>
                        <a:t>device type</a:t>
                      </a:r>
                    </a:p>
                  </a:txBody>
                  <a:tcPr marL="113173" marR="113173"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28575"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2017009878"/>
                  </a:ext>
                </a:extLst>
              </a:tr>
              <a:tr h="490418">
                <a:tc>
                  <a:txBody>
                    <a:bodyPr/>
                    <a:lstStyle/>
                    <a:p>
                      <a:pPr algn="ctr">
                        <a:lnSpc>
                          <a:spcPct val="150000"/>
                        </a:lnSpc>
                        <a:spcBef>
                          <a:spcPts val="1000"/>
                        </a:spcBef>
                        <a:spcAft>
                          <a:spcPts val="0"/>
                        </a:spcAft>
                      </a:pPr>
                      <a:r>
                        <a:rPr lang="en-US" sz="2100">
                          <a:effectLst/>
                          <a:latin typeface="Times New Roman" panose="02020603050405020304" pitchFamily="18" charset="0"/>
                          <a:ea typeface="Times New Roman" panose="02020603050405020304" pitchFamily="18" charset="0"/>
                          <a:cs typeface="Cordia New"/>
                        </a:rPr>
                        <a:t>/pushUpdate</a:t>
                      </a:r>
                    </a:p>
                  </a:txBody>
                  <a:tcPr marL="113173" marR="113173"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tcPr>
                </a:tc>
                <a:tc>
                  <a:txBody>
                    <a:bodyPr/>
                    <a:lstStyle/>
                    <a:p>
                      <a:pPr algn="ctr">
                        <a:lnSpc>
                          <a:spcPct val="150000"/>
                        </a:lnSpc>
                        <a:spcBef>
                          <a:spcPts val="1000"/>
                        </a:spcBef>
                        <a:spcAft>
                          <a:spcPts val="0"/>
                        </a:spcAft>
                      </a:pPr>
                      <a:r>
                        <a:rPr lang="en-US" sz="2100">
                          <a:effectLst/>
                          <a:latin typeface="Times New Roman" panose="02020603050405020304" pitchFamily="18" charset="0"/>
                          <a:ea typeface="Times New Roman" panose="02020603050405020304" pitchFamily="18" charset="0"/>
                          <a:cs typeface="Cordia New"/>
                        </a:rPr>
                        <a:t>POST</a:t>
                      </a:r>
                    </a:p>
                  </a:txBody>
                  <a:tcPr marL="113173" marR="113173"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tcPr>
                </a:tc>
                <a:tc>
                  <a:txBody>
                    <a:bodyPr/>
                    <a:lstStyle/>
                    <a:p>
                      <a:pPr algn="ctr">
                        <a:lnSpc>
                          <a:spcPct val="150000"/>
                        </a:lnSpc>
                        <a:spcBef>
                          <a:spcPts val="1000"/>
                        </a:spcBef>
                        <a:spcAft>
                          <a:spcPts val="0"/>
                        </a:spcAft>
                      </a:pPr>
                      <a:r>
                        <a:rPr lang="en-US" sz="2100">
                          <a:effectLst/>
                          <a:latin typeface="Times New Roman" panose="02020603050405020304" pitchFamily="18" charset="0"/>
                          <a:ea typeface="Times New Roman" panose="02020603050405020304" pitchFamily="18" charset="0"/>
                          <a:cs typeface="Cordia New"/>
                        </a:rPr>
                        <a:t>JSON</a:t>
                      </a:r>
                    </a:p>
                  </a:txBody>
                  <a:tcPr marL="113173" marR="113173"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tcPr>
                </a:tc>
                <a:extLst>
                  <a:ext uri="{0D108BD9-81ED-4DB2-BD59-A6C34878D82A}">
                    <a16:rowId xmlns:a16="http://schemas.microsoft.com/office/drawing/2014/main" val="2101698386"/>
                  </a:ext>
                </a:extLst>
              </a:tr>
              <a:tr h="490418">
                <a:tc>
                  <a:txBody>
                    <a:bodyPr/>
                    <a:lstStyle/>
                    <a:p>
                      <a:pPr algn="ctr">
                        <a:lnSpc>
                          <a:spcPct val="150000"/>
                        </a:lnSpc>
                        <a:spcBef>
                          <a:spcPts val="1000"/>
                        </a:spcBef>
                        <a:spcAft>
                          <a:spcPts val="0"/>
                        </a:spcAft>
                      </a:pPr>
                      <a:r>
                        <a:rPr lang="en-US" sz="2100">
                          <a:effectLst/>
                          <a:latin typeface="Times New Roman" panose="02020603050405020304" pitchFamily="18" charset="0"/>
                          <a:ea typeface="Times New Roman" panose="02020603050405020304" pitchFamily="18" charset="0"/>
                          <a:cs typeface="Cordia New"/>
                        </a:rPr>
                        <a:t>/checkRequire/:macAddress</a:t>
                      </a:r>
                    </a:p>
                  </a:txBody>
                  <a:tcPr marL="113173" marR="113173"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tcPr>
                </a:tc>
                <a:tc>
                  <a:txBody>
                    <a:bodyPr/>
                    <a:lstStyle/>
                    <a:p>
                      <a:pPr algn="ctr">
                        <a:lnSpc>
                          <a:spcPct val="150000"/>
                        </a:lnSpc>
                        <a:spcBef>
                          <a:spcPts val="1000"/>
                        </a:spcBef>
                        <a:spcAft>
                          <a:spcPts val="0"/>
                        </a:spcAft>
                      </a:pPr>
                      <a:r>
                        <a:rPr lang="en-US" sz="2100">
                          <a:effectLst/>
                          <a:latin typeface="Times New Roman" panose="02020603050405020304" pitchFamily="18" charset="0"/>
                          <a:ea typeface="Times New Roman" panose="02020603050405020304" pitchFamily="18" charset="0"/>
                          <a:cs typeface="Cordia New"/>
                        </a:rPr>
                        <a:t>GET</a:t>
                      </a:r>
                    </a:p>
                  </a:txBody>
                  <a:tcPr marL="113173" marR="113173"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tcPr>
                </a:tc>
                <a:tc>
                  <a:txBody>
                    <a:bodyPr/>
                    <a:lstStyle/>
                    <a:p>
                      <a:pPr algn="ctr">
                        <a:lnSpc>
                          <a:spcPct val="150000"/>
                        </a:lnSpc>
                        <a:spcBef>
                          <a:spcPts val="1000"/>
                        </a:spcBef>
                        <a:spcAft>
                          <a:spcPts val="0"/>
                        </a:spcAft>
                      </a:pPr>
                      <a:r>
                        <a:rPr lang="en-US" sz="2100">
                          <a:effectLst/>
                          <a:latin typeface="Times New Roman" panose="02020603050405020304" pitchFamily="18" charset="0"/>
                          <a:ea typeface="Times New Roman" panose="02020603050405020304" pitchFamily="18" charset="0"/>
                          <a:cs typeface="Cordia New"/>
                        </a:rPr>
                        <a:t>MAC Address</a:t>
                      </a:r>
                    </a:p>
                  </a:txBody>
                  <a:tcPr marL="113173" marR="113173"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tcPr>
                </a:tc>
                <a:extLst>
                  <a:ext uri="{0D108BD9-81ED-4DB2-BD59-A6C34878D82A}">
                    <a16:rowId xmlns:a16="http://schemas.microsoft.com/office/drawing/2014/main" val="1827907931"/>
                  </a:ext>
                </a:extLst>
              </a:tr>
              <a:tr h="490418">
                <a:tc>
                  <a:txBody>
                    <a:bodyPr/>
                    <a:lstStyle/>
                    <a:p>
                      <a:pPr algn="ctr">
                        <a:lnSpc>
                          <a:spcPct val="150000"/>
                        </a:lnSpc>
                        <a:spcBef>
                          <a:spcPts val="1000"/>
                        </a:spcBef>
                        <a:spcAft>
                          <a:spcPts val="0"/>
                        </a:spcAft>
                      </a:pPr>
                      <a:r>
                        <a:rPr lang="en-US" sz="2100" dirty="0">
                          <a:effectLst/>
                          <a:latin typeface="Times New Roman" panose="02020603050405020304" pitchFamily="18" charset="0"/>
                          <a:ea typeface="Times New Roman" panose="02020603050405020304" pitchFamily="18" charset="0"/>
                          <a:cs typeface="Cordia New"/>
                        </a:rPr>
                        <a:t>/files/:</a:t>
                      </a:r>
                      <a:r>
                        <a:rPr lang="en-US" sz="2100" dirty="0" err="1">
                          <a:effectLst/>
                          <a:latin typeface="Times New Roman" panose="02020603050405020304" pitchFamily="18" charset="0"/>
                          <a:ea typeface="Times New Roman" panose="02020603050405020304" pitchFamily="18" charset="0"/>
                          <a:cs typeface="Cordia New"/>
                        </a:rPr>
                        <a:t>firmwareVersion</a:t>
                      </a:r>
                      <a:endParaRPr lang="en-US" sz="2100" dirty="0">
                        <a:effectLst/>
                        <a:latin typeface="Times New Roman" panose="02020603050405020304" pitchFamily="18" charset="0"/>
                        <a:ea typeface="Times New Roman" panose="02020603050405020304" pitchFamily="18" charset="0"/>
                        <a:cs typeface="Cordia New"/>
                      </a:endParaRPr>
                    </a:p>
                  </a:txBody>
                  <a:tcPr marL="113173" marR="113173"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tcPr>
                </a:tc>
                <a:tc>
                  <a:txBody>
                    <a:bodyPr/>
                    <a:lstStyle/>
                    <a:p>
                      <a:pPr algn="ctr">
                        <a:lnSpc>
                          <a:spcPct val="150000"/>
                        </a:lnSpc>
                        <a:spcBef>
                          <a:spcPts val="1000"/>
                        </a:spcBef>
                        <a:spcAft>
                          <a:spcPts val="0"/>
                        </a:spcAft>
                      </a:pPr>
                      <a:r>
                        <a:rPr lang="en-US" sz="2100">
                          <a:effectLst/>
                          <a:latin typeface="Times New Roman" panose="02020603050405020304" pitchFamily="18" charset="0"/>
                          <a:ea typeface="Times New Roman" panose="02020603050405020304" pitchFamily="18" charset="0"/>
                          <a:cs typeface="Cordia New"/>
                        </a:rPr>
                        <a:t>GET</a:t>
                      </a:r>
                    </a:p>
                  </a:txBody>
                  <a:tcPr marL="113173" marR="113173"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tcPr>
                </a:tc>
                <a:tc>
                  <a:txBody>
                    <a:bodyPr/>
                    <a:lstStyle/>
                    <a:p>
                      <a:pPr algn="ctr">
                        <a:lnSpc>
                          <a:spcPct val="150000"/>
                        </a:lnSpc>
                        <a:spcBef>
                          <a:spcPts val="1000"/>
                        </a:spcBef>
                        <a:spcAft>
                          <a:spcPts val="0"/>
                        </a:spcAft>
                      </a:pPr>
                      <a:r>
                        <a:rPr lang="en-US" sz="2100">
                          <a:effectLst/>
                          <a:latin typeface="Times New Roman" panose="02020603050405020304" pitchFamily="18" charset="0"/>
                          <a:ea typeface="Times New Roman" panose="02020603050405020304" pitchFamily="18" charset="0"/>
                          <a:cs typeface="Cordia New"/>
                        </a:rPr>
                        <a:t>firmware version</a:t>
                      </a:r>
                    </a:p>
                  </a:txBody>
                  <a:tcPr marL="113173" marR="113173"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tcPr>
                </a:tc>
                <a:extLst>
                  <a:ext uri="{0D108BD9-81ED-4DB2-BD59-A6C34878D82A}">
                    <a16:rowId xmlns:a16="http://schemas.microsoft.com/office/drawing/2014/main" val="3487884473"/>
                  </a:ext>
                </a:extLst>
              </a:tr>
              <a:tr h="490418">
                <a:tc>
                  <a:txBody>
                    <a:bodyPr/>
                    <a:lstStyle/>
                    <a:p>
                      <a:pPr algn="ctr">
                        <a:lnSpc>
                          <a:spcPct val="150000"/>
                        </a:lnSpc>
                        <a:spcBef>
                          <a:spcPts val="1000"/>
                        </a:spcBef>
                        <a:spcAft>
                          <a:spcPts val="0"/>
                        </a:spcAft>
                      </a:pPr>
                      <a:r>
                        <a:rPr lang="en-US" sz="2100">
                          <a:effectLst/>
                          <a:latin typeface="Times New Roman" panose="02020603050405020304" pitchFamily="18" charset="0"/>
                          <a:ea typeface="Times New Roman" panose="02020603050405020304" pitchFamily="18" charset="0"/>
                          <a:cs typeface="Cordia New"/>
                        </a:rPr>
                        <a:t>/verifyRequire/:</a:t>
                      </a:r>
                      <a:r>
                        <a:rPr lang="en-US" sz="2100" b="1">
                          <a:effectLst/>
                          <a:latin typeface="Times New Roman" panose="02020603050405020304" pitchFamily="18" charset="0"/>
                          <a:ea typeface="Times New Roman" panose="02020603050405020304" pitchFamily="18" charset="0"/>
                          <a:cs typeface="Cordia New"/>
                        </a:rPr>
                        <a:t> </a:t>
                      </a:r>
                      <a:r>
                        <a:rPr lang="en-US" sz="2100">
                          <a:effectLst/>
                          <a:latin typeface="Times New Roman" panose="02020603050405020304" pitchFamily="18" charset="0"/>
                          <a:ea typeface="Times New Roman" panose="02020603050405020304" pitchFamily="18" charset="0"/>
                          <a:cs typeface="Cordia New"/>
                        </a:rPr>
                        <a:t>dataVerify</a:t>
                      </a:r>
                    </a:p>
                  </a:txBody>
                  <a:tcPr marL="113173" marR="113173"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tcPr>
                </a:tc>
                <a:tc>
                  <a:txBody>
                    <a:bodyPr/>
                    <a:lstStyle/>
                    <a:p>
                      <a:pPr algn="ctr">
                        <a:lnSpc>
                          <a:spcPct val="150000"/>
                        </a:lnSpc>
                        <a:spcBef>
                          <a:spcPts val="1000"/>
                        </a:spcBef>
                        <a:spcAft>
                          <a:spcPts val="0"/>
                        </a:spcAft>
                      </a:pPr>
                      <a:r>
                        <a:rPr lang="en-US" sz="2100">
                          <a:effectLst/>
                          <a:latin typeface="Times New Roman" panose="02020603050405020304" pitchFamily="18" charset="0"/>
                          <a:ea typeface="Times New Roman" panose="02020603050405020304" pitchFamily="18" charset="0"/>
                          <a:cs typeface="Cordia New"/>
                        </a:rPr>
                        <a:t>GET</a:t>
                      </a:r>
                    </a:p>
                  </a:txBody>
                  <a:tcPr marL="113173" marR="113173"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tcPr>
                </a:tc>
                <a:tc>
                  <a:txBody>
                    <a:bodyPr/>
                    <a:lstStyle/>
                    <a:p>
                      <a:pPr algn="ctr">
                        <a:lnSpc>
                          <a:spcPct val="150000"/>
                        </a:lnSpc>
                        <a:spcBef>
                          <a:spcPts val="1000"/>
                        </a:spcBef>
                        <a:spcAft>
                          <a:spcPts val="0"/>
                        </a:spcAft>
                      </a:pPr>
                      <a:r>
                        <a:rPr lang="en-US" sz="2100">
                          <a:effectLst/>
                          <a:latin typeface="Times New Roman" panose="02020603050405020304" pitchFamily="18" charset="0"/>
                          <a:ea typeface="Times New Roman" panose="02020603050405020304" pitchFamily="18" charset="0"/>
                          <a:cs typeface="Cordia New"/>
                        </a:rPr>
                        <a:t>dataVerify = txid + firmware hash</a:t>
                      </a:r>
                    </a:p>
                  </a:txBody>
                  <a:tcPr marL="113173" marR="113173"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tcPr>
                </a:tc>
                <a:extLst>
                  <a:ext uri="{0D108BD9-81ED-4DB2-BD59-A6C34878D82A}">
                    <a16:rowId xmlns:a16="http://schemas.microsoft.com/office/drawing/2014/main" val="2303387975"/>
                  </a:ext>
                </a:extLst>
              </a:tr>
              <a:tr h="490418">
                <a:tc>
                  <a:txBody>
                    <a:bodyPr/>
                    <a:lstStyle/>
                    <a:p>
                      <a:pPr algn="ctr">
                        <a:lnSpc>
                          <a:spcPct val="150000"/>
                        </a:lnSpc>
                        <a:spcBef>
                          <a:spcPts val="1000"/>
                        </a:spcBef>
                        <a:spcAft>
                          <a:spcPts val="0"/>
                        </a:spcAft>
                      </a:pPr>
                      <a:r>
                        <a:rPr lang="en-US" sz="2100">
                          <a:effectLst/>
                          <a:latin typeface="Times New Roman" panose="02020603050405020304" pitchFamily="18" charset="0"/>
                          <a:ea typeface="Times New Roman" panose="02020603050405020304" pitchFamily="18" charset="0"/>
                          <a:cs typeface="Cordia New"/>
                        </a:rPr>
                        <a:t>/recordRequire/:dataRecord</a:t>
                      </a:r>
                    </a:p>
                  </a:txBody>
                  <a:tcPr marL="113173" marR="113173"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tcPr>
                </a:tc>
                <a:tc>
                  <a:txBody>
                    <a:bodyPr/>
                    <a:lstStyle/>
                    <a:p>
                      <a:pPr algn="ctr">
                        <a:lnSpc>
                          <a:spcPct val="150000"/>
                        </a:lnSpc>
                        <a:spcBef>
                          <a:spcPts val="1000"/>
                        </a:spcBef>
                        <a:spcAft>
                          <a:spcPts val="0"/>
                        </a:spcAft>
                      </a:pPr>
                      <a:r>
                        <a:rPr lang="en-US" sz="2100">
                          <a:effectLst/>
                          <a:latin typeface="Times New Roman" panose="02020603050405020304" pitchFamily="18" charset="0"/>
                          <a:ea typeface="Times New Roman" panose="02020603050405020304" pitchFamily="18" charset="0"/>
                          <a:cs typeface="Cordia New"/>
                        </a:rPr>
                        <a:t>GET</a:t>
                      </a:r>
                    </a:p>
                  </a:txBody>
                  <a:tcPr marL="113173" marR="113173"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tcPr>
                </a:tc>
                <a:tc>
                  <a:txBody>
                    <a:bodyPr/>
                    <a:lstStyle/>
                    <a:p>
                      <a:pPr algn="ctr">
                        <a:lnSpc>
                          <a:spcPct val="150000"/>
                        </a:lnSpc>
                        <a:spcBef>
                          <a:spcPts val="1000"/>
                        </a:spcBef>
                        <a:spcAft>
                          <a:spcPts val="0"/>
                        </a:spcAft>
                      </a:pPr>
                      <a:r>
                        <a:rPr lang="en-US" sz="2100">
                          <a:effectLst/>
                          <a:latin typeface="Times New Roman" panose="02020603050405020304" pitchFamily="18" charset="0"/>
                          <a:ea typeface="Times New Roman" panose="02020603050405020304" pitchFamily="18" charset="0"/>
                          <a:cs typeface="Cordia New"/>
                        </a:rPr>
                        <a:t>dataRecord = txid + status device</a:t>
                      </a:r>
                    </a:p>
                  </a:txBody>
                  <a:tcPr marL="113173" marR="113173"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tcPr>
                </a:tc>
                <a:extLst>
                  <a:ext uri="{0D108BD9-81ED-4DB2-BD59-A6C34878D82A}">
                    <a16:rowId xmlns:a16="http://schemas.microsoft.com/office/drawing/2014/main" val="394042331"/>
                  </a:ext>
                </a:extLst>
              </a:tr>
              <a:tr h="490418">
                <a:tc>
                  <a:txBody>
                    <a:bodyPr/>
                    <a:lstStyle/>
                    <a:p>
                      <a:pPr algn="ctr">
                        <a:lnSpc>
                          <a:spcPct val="150000"/>
                        </a:lnSpc>
                        <a:spcBef>
                          <a:spcPts val="1000"/>
                        </a:spcBef>
                        <a:spcAft>
                          <a:spcPts val="0"/>
                        </a:spcAft>
                      </a:pPr>
                      <a:r>
                        <a:rPr lang="en-US" sz="2100">
                          <a:effectLst/>
                          <a:latin typeface="Times New Roman" panose="02020603050405020304" pitchFamily="18" charset="0"/>
                          <a:ea typeface="Times New Roman" panose="02020603050405020304" pitchFamily="18" charset="0"/>
                          <a:cs typeface="Cordia New"/>
                        </a:rPr>
                        <a:t>/queryRequire/:txid</a:t>
                      </a:r>
                    </a:p>
                  </a:txBody>
                  <a:tcPr marL="113173" marR="113173"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w="28575" cap="flat" cmpd="sng" algn="ctr">
                      <a:solidFill>
                        <a:srgbClr val="000000"/>
                      </a:solidFill>
                      <a:prstDash val="solid"/>
                      <a:round/>
                      <a:headEnd type="none" w="med" len="med"/>
                      <a:tailEnd type="none" w="med" len="med"/>
                    </a:lnB>
                  </a:tcPr>
                </a:tc>
                <a:tc>
                  <a:txBody>
                    <a:bodyPr/>
                    <a:lstStyle/>
                    <a:p>
                      <a:pPr algn="ctr">
                        <a:lnSpc>
                          <a:spcPct val="150000"/>
                        </a:lnSpc>
                        <a:spcBef>
                          <a:spcPts val="1000"/>
                        </a:spcBef>
                        <a:spcAft>
                          <a:spcPts val="0"/>
                        </a:spcAft>
                      </a:pPr>
                      <a:r>
                        <a:rPr lang="en-US" sz="2100">
                          <a:effectLst/>
                          <a:latin typeface="Times New Roman" panose="02020603050405020304" pitchFamily="18" charset="0"/>
                          <a:ea typeface="Times New Roman" panose="02020603050405020304" pitchFamily="18" charset="0"/>
                          <a:cs typeface="Cordia New"/>
                        </a:rPr>
                        <a:t>GET</a:t>
                      </a:r>
                    </a:p>
                  </a:txBody>
                  <a:tcPr marL="113173" marR="113173"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w="28575" cap="flat" cmpd="sng" algn="ctr">
                      <a:solidFill>
                        <a:srgbClr val="000000"/>
                      </a:solidFill>
                      <a:prstDash val="solid"/>
                      <a:round/>
                      <a:headEnd type="none" w="med" len="med"/>
                      <a:tailEnd type="none" w="med" len="med"/>
                    </a:lnB>
                  </a:tcPr>
                </a:tc>
                <a:tc>
                  <a:txBody>
                    <a:bodyPr/>
                    <a:lstStyle/>
                    <a:p>
                      <a:pPr algn="ctr">
                        <a:lnSpc>
                          <a:spcPct val="150000"/>
                        </a:lnSpc>
                        <a:spcBef>
                          <a:spcPts val="1000"/>
                        </a:spcBef>
                        <a:spcAft>
                          <a:spcPts val="0"/>
                        </a:spcAft>
                      </a:pPr>
                      <a:r>
                        <a:rPr lang="en-US" sz="2100" dirty="0" err="1">
                          <a:effectLst/>
                          <a:latin typeface="Times New Roman" panose="02020603050405020304" pitchFamily="18" charset="0"/>
                          <a:ea typeface="Times New Roman" panose="02020603050405020304" pitchFamily="18" charset="0"/>
                          <a:cs typeface="Cordia New"/>
                        </a:rPr>
                        <a:t>txid</a:t>
                      </a:r>
                      <a:endParaRPr lang="en-US" sz="2100" dirty="0">
                        <a:effectLst/>
                        <a:latin typeface="Times New Roman" panose="02020603050405020304" pitchFamily="18" charset="0"/>
                        <a:ea typeface="Times New Roman" panose="02020603050405020304" pitchFamily="18" charset="0"/>
                        <a:cs typeface="Cordia New"/>
                      </a:endParaRPr>
                    </a:p>
                  </a:txBody>
                  <a:tcPr marL="113173" marR="113173"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w="2857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01409929"/>
                  </a:ext>
                </a:extLst>
              </a:tr>
            </a:tbl>
          </a:graphicData>
        </a:graphic>
      </p:graphicFrame>
      <p:sp>
        <p:nvSpPr>
          <p:cNvPr id="4" name="Rectangle 3"/>
          <p:cNvSpPr/>
          <p:nvPr/>
        </p:nvSpPr>
        <p:spPr>
          <a:xfrm>
            <a:off x="4162875" y="5675676"/>
            <a:ext cx="4310732" cy="451790"/>
          </a:xfrm>
          <a:prstGeom prst="rect">
            <a:avLst/>
          </a:prstGeom>
        </p:spPr>
        <p:txBody>
          <a:bodyPr wrap="none">
            <a:spAutoFit/>
          </a:bodyPr>
          <a:lstStyle/>
          <a:p>
            <a:pPr>
              <a:lnSpc>
                <a:spcPct val="150000"/>
              </a:lnSpc>
            </a:pPr>
            <a:r>
              <a:rPr lang="en-US" dirty="0" err="1">
                <a:latin typeface="Verdana" panose="020B0604030504040204" pitchFamily="34" charset="0"/>
                <a:ea typeface="Verdana" panose="020B0604030504040204" pitchFamily="34" charset="0"/>
              </a:rPr>
              <a:t>Các</a:t>
            </a:r>
            <a:r>
              <a:rPr lang="en-US" dirty="0">
                <a:latin typeface="Verdana" panose="020B0604030504040204" pitchFamily="34" charset="0"/>
                <a:ea typeface="Verdana" panose="020B0604030504040204" pitchFamily="34" charset="0"/>
              </a:rPr>
              <a:t> API </a:t>
            </a:r>
            <a:r>
              <a:rPr lang="en-US" dirty="0" err="1">
                <a:latin typeface="Verdana" panose="020B0604030504040204" pitchFamily="34" charset="0"/>
                <a:ea typeface="Verdana" panose="020B0604030504040204" pitchFamily="34" charset="0"/>
              </a:rPr>
              <a:t>chính</a:t>
            </a:r>
            <a:r>
              <a:rPr lang="en-US" dirty="0">
                <a:latin typeface="Verdana" panose="020B0604030504040204" pitchFamily="34" charset="0"/>
                <a:ea typeface="Verdana" panose="020B0604030504040204" pitchFamily="34" charset="0"/>
              </a:rPr>
              <a:t> </a:t>
            </a:r>
            <a:r>
              <a:rPr lang="en-US" dirty="0" err="1">
                <a:latin typeface="Verdana" panose="020B0604030504040204" pitchFamily="34" charset="0"/>
                <a:ea typeface="Verdana" panose="020B0604030504040204" pitchFamily="34" charset="0"/>
              </a:rPr>
              <a:t>trong</a:t>
            </a:r>
            <a:r>
              <a:rPr lang="en-US" dirty="0">
                <a:latin typeface="Verdana" panose="020B0604030504040204" pitchFamily="34" charset="0"/>
                <a:ea typeface="Verdana" panose="020B0604030504040204" pitchFamily="34" charset="0"/>
              </a:rPr>
              <a:t> Vendor Service</a:t>
            </a:r>
          </a:p>
        </p:txBody>
      </p:sp>
    </p:spTree>
    <p:extLst>
      <p:ext uri="{BB962C8B-B14F-4D97-AF65-F5344CB8AC3E}">
        <p14:creationId xmlns:p14="http://schemas.microsoft.com/office/powerpoint/2010/main" val="805198822"/>
      </p:ext>
    </p:extLst>
  </p:cSld>
  <p:clrMapOvr>
    <a:masterClrMapping/>
  </p:clrMapOvr>
  <p:transition spd="med">
    <p:pull/>
  </p:transition>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84" name="CustomShape 1"/>
          <p:cNvSpPr/>
          <p:nvPr/>
        </p:nvSpPr>
        <p:spPr>
          <a:xfrm>
            <a:off x="0" y="0"/>
            <a:ext cx="12191400" cy="6857280"/>
          </a:xfrm>
          <a:prstGeom prst="rect">
            <a:avLst/>
          </a:prstGeom>
          <a:solidFill>
            <a:srgbClr val="0BECE1"/>
          </a:solidFill>
          <a:ln>
            <a:noFill/>
          </a:ln>
        </p:spPr>
        <p:style>
          <a:lnRef idx="2">
            <a:schemeClr val="accent1">
              <a:shade val="50000"/>
            </a:schemeClr>
          </a:lnRef>
          <a:fillRef idx="1">
            <a:schemeClr val="accent1"/>
          </a:fillRef>
          <a:effectRef idx="0">
            <a:schemeClr val="accent1"/>
          </a:effectRef>
          <a:fontRef idx="minor"/>
        </p:style>
      </p:sp>
      <p:sp>
        <p:nvSpPr>
          <p:cNvPr id="185" name="CustomShape 2"/>
          <p:cNvSpPr/>
          <p:nvPr/>
        </p:nvSpPr>
        <p:spPr>
          <a:xfrm rot="18900000" flipH="1">
            <a:off x="7932240" y="1371960"/>
            <a:ext cx="6135480" cy="5537160"/>
          </a:xfrm>
          <a:custGeom>
            <a:avLst/>
            <a:gdLst/>
            <a:ahLst/>
            <a:cxnLst/>
            <a:rect l="l" t="t" r="r" b="b"/>
            <a:pathLst>
              <a:path w="6135300" h="5537781">
                <a:moveTo>
                  <a:pt x="0" y="0"/>
                </a:moveTo>
                <a:lnTo>
                  <a:pt x="6135300" y="0"/>
                </a:lnTo>
                <a:lnTo>
                  <a:pt x="6135300" y="3548931"/>
                </a:lnTo>
                <a:lnTo>
                  <a:pt x="4146451" y="5537781"/>
                </a:lnTo>
                <a:lnTo>
                  <a:pt x="0" y="1391331"/>
                </a:lnTo>
                <a:close/>
              </a:path>
            </a:pathLst>
          </a:custGeom>
          <a:solidFill>
            <a:srgbClr val="018788">
              <a:alpha val="30000"/>
            </a:srgbClr>
          </a:solidFill>
          <a:ln>
            <a:noFill/>
          </a:ln>
        </p:spPr>
        <p:style>
          <a:lnRef idx="2">
            <a:schemeClr val="accent1">
              <a:shade val="50000"/>
            </a:schemeClr>
          </a:lnRef>
          <a:fillRef idx="1">
            <a:schemeClr val="accent1"/>
          </a:fillRef>
          <a:effectRef idx="0">
            <a:schemeClr val="accent1"/>
          </a:effectRef>
          <a:fontRef idx="minor"/>
        </p:style>
      </p:sp>
      <p:sp>
        <p:nvSpPr>
          <p:cNvPr id="186" name="CustomShape 3"/>
          <p:cNvSpPr/>
          <p:nvPr/>
        </p:nvSpPr>
        <p:spPr>
          <a:xfrm>
            <a:off x="4783680" y="5272560"/>
            <a:ext cx="3170520" cy="1584720"/>
          </a:xfrm>
          <a:prstGeom prst="triangle">
            <a:avLst>
              <a:gd name="adj" fmla="val 50000"/>
            </a:avLst>
          </a:prstGeom>
          <a:solidFill>
            <a:schemeClr val="accent5">
              <a:lumMod val="75000"/>
              <a:alpha val="30000"/>
            </a:schemeClr>
          </a:solidFill>
          <a:ln>
            <a:noFill/>
          </a:ln>
        </p:spPr>
        <p:style>
          <a:lnRef idx="2">
            <a:schemeClr val="accent1">
              <a:shade val="50000"/>
            </a:schemeClr>
          </a:lnRef>
          <a:fillRef idx="1">
            <a:schemeClr val="accent1"/>
          </a:fillRef>
          <a:effectRef idx="0">
            <a:schemeClr val="accent1"/>
          </a:effectRef>
          <a:fontRef idx="minor"/>
        </p:style>
      </p:sp>
      <p:sp>
        <p:nvSpPr>
          <p:cNvPr id="187" name="CustomShape 4"/>
          <p:cNvSpPr/>
          <p:nvPr/>
        </p:nvSpPr>
        <p:spPr>
          <a:xfrm rot="2700000">
            <a:off x="6940440" y="1742040"/>
            <a:ext cx="3371400" cy="33714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p:style>
      </p:sp>
      <p:sp>
        <p:nvSpPr>
          <p:cNvPr id="188" name="CustomShape 5"/>
          <p:cNvSpPr/>
          <p:nvPr/>
        </p:nvSpPr>
        <p:spPr>
          <a:xfrm rot="2700000">
            <a:off x="6501960" y="1303920"/>
            <a:ext cx="4248720" cy="4248720"/>
          </a:xfrm>
          <a:prstGeom prst="frame">
            <a:avLst>
              <a:gd name="adj1" fmla="val 1195"/>
            </a:avLst>
          </a:pr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p:style>
      </p:sp>
      <p:sp>
        <p:nvSpPr>
          <p:cNvPr id="189" name="CustomShape 6"/>
          <p:cNvSpPr/>
          <p:nvPr/>
        </p:nvSpPr>
        <p:spPr>
          <a:xfrm rot="18900000" flipH="1">
            <a:off x="-915480" y="293040"/>
            <a:ext cx="5056200" cy="9206280"/>
          </a:xfrm>
          <a:custGeom>
            <a:avLst/>
            <a:gdLst/>
            <a:ahLst/>
            <a:cxnLst/>
            <a:rect l="l" t="t" r="r" b="b"/>
            <a:pathLst>
              <a:path w="5053652" h="9200989">
                <a:moveTo>
                  <a:pt x="0" y="209273"/>
                </a:moveTo>
                <a:lnTo>
                  <a:pt x="209274" y="0"/>
                </a:lnTo>
                <a:lnTo>
                  <a:pt x="5053652" y="4844379"/>
                </a:lnTo>
                <a:lnTo>
                  <a:pt x="697042" y="9200989"/>
                </a:lnTo>
                <a:lnTo>
                  <a:pt x="0" y="9200989"/>
                </a:lnTo>
                <a:close/>
              </a:path>
            </a:pathLst>
          </a:custGeom>
          <a:solidFill>
            <a:srgbClr val="018788">
              <a:alpha val="30000"/>
            </a:srgbClr>
          </a:solidFill>
          <a:ln>
            <a:noFill/>
          </a:ln>
        </p:spPr>
        <p:style>
          <a:lnRef idx="2">
            <a:schemeClr val="accent1">
              <a:shade val="50000"/>
            </a:schemeClr>
          </a:lnRef>
          <a:fillRef idx="1">
            <a:schemeClr val="accent1"/>
          </a:fillRef>
          <a:effectRef idx="0">
            <a:schemeClr val="accent1"/>
          </a:effectRef>
          <a:fontRef idx="minor"/>
        </p:style>
      </p:sp>
      <p:sp>
        <p:nvSpPr>
          <p:cNvPr id="190" name="CustomShape 7"/>
          <p:cNvSpPr/>
          <p:nvPr/>
        </p:nvSpPr>
        <p:spPr>
          <a:xfrm>
            <a:off x="6239520" y="2721960"/>
            <a:ext cx="4772880" cy="13449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ctr">
              <a:lnSpc>
                <a:spcPct val="100000"/>
              </a:lnSpc>
            </a:pPr>
            <a:r>
              <a:rPr lang="en-US" sz="2800" b="1" spc="-1" dirty="0" err="1" smtClean="0">
                <a:solidFill>
                  <a:srgbClr val="000000"/>
                </a:solidFill>
                <a:uFill>
                  <a:solidFill>
                    <a:srgbClr val="FFFFFF"/>
                  </a:solidFill>
                </a:uFill>
                <a:latin typeface="Verdana"/>
                <a:ea typeface="Calibri Light"/>
              </a:rPr>
              <a:t>Xử</a:t>
            </a:r>
            <a:r>
              <a:rPr lang="en-US" sz="2800" b="1" spc="-1" dirty="0" smtClean="0">
                <a:solidFill>
                  <a:srgbClr val="000000"/>
                </a:solidFill>
                <a:uFill>
                  <a:solidFill>
                    <a:srgbClr val="FFFFFF"/>
                  </a:solidFill>
                </a:uFill>
                <a:latin typeface="Verdana"/>
                <a:ea typeface="Calibri Light"/>
              </a:rPr>
              <a:t> </a:t>
            </a:r>
            <a:r>
              <a:rPr lang="en-US" sz="2800" b="1" spc="-1" dirty="0" err="1" smtClean="0">
                <a:solidFill>
                  <a:srgbClr val="000000"/>
                </a:solidFill>
                <a:uFill>
                  <a:solidFill>
                    <a:srgbClr val="FFFFFF"/>
                  </a:solidFill>
                </a:uFill>
                <a:latin typeface="Verdana"/>
                <a:ea typeface="Calibri Light"/>
              </a:rPr>
              <a:t>lý</a:t>
            </a:r>
            <a:r>
              <a:rPr lang="en-US" sz="2800" b="1" spc="-1" dirty="0" smtClean="0">
                <a:solidFill>
                  <a:srgbClr val="000000"/>
                </a:solidFill>
                <a:uFill>
                  <a:solidFill>
                    <a:srgbClr val="FFFFFF"/>
                  </a:solidFill>
                </a:uFill>
                <a:latin typeface="Verdana"/>
                <a:ea typeface="Calibri Light"/>
              </a:rPr>
              <a:t> </a:t>
            </a:r>
          </a:p>
          <a:p>
            <a:pPr algn="ctr">
              <a:lnSpc>
                <a:spcPct val="100000"/>
              </a:lnSpc>
            </a:pPr>
            <a:r>
              <a:rPr lang="en-US" sz="2800" b="1" spc="-1" dirty="0" err="1" smtClean="0">
                <a:solidFill>
                  <a:srgbClr val="000000"/>
                </a:solidFill>
                <a:uFill>
                  <a:solidFill>
                    <a:srgbClr val="FFFFFF"/>
                  </a:solidFill>
                </a:uFill>
                <a:latin typeface="Verdana"/>
                <a:ea typeface="Calibri Light"/>
              </a:rPr>
              <a:t>yêu</a:t>
            </a:r>
            <a:r>
              <a:rPr lang="en-US" sz="2800" b="1" spc="-1" dirty="0" smtClean="0">
                <a:solidFill>
                  <a:srgbClr val="000000"/>
                </a:solidFill>
                <a:uFill>
                  <a:solidFill>
                    <a:srgbClr val="FFFFFF"/>
                  </a:solidFill>
                </a:uFill>
                <a:latin typeface="Verdana"/>
                <a:ea typeface="Calibri Light"/>
              </a:rPr>
              <a:t> </a:t>
            </a:r>
            <a:r>
              <a:rPr lang="en-US" sz="2800" b="1" spc="-1" dirty="0" err="1" smtClean="0">
                <a:solidFill>
                  <a:srgbClr val="000000"/>
                </a:solidFill>
                <a:uFill>
                  <a:solidFill>
                    <a:srgbClr val="FFFFFF"/>
                  </a:solidFill>
                </a:uFill>
                <a:latin typeface="Verdana"/>
                <a:ea typeface="Calibri Light"/>
              </a:rPr>
              <a:t>cầu</a:t>
            </a:r>
            <a:r>
              <a:rPr lang="en-US" sz="2800" b="1" spc="-1" dirty="0" smtClean="0">
                <a:solidFill>
                  <a:srgbClr val="000000"/>
                </a:solidFill>
                <a:uFill>
                  <a:solidFill>
                    <a:srgbClr val="FFFFFF"/>
                  </a:solidFill>
                </a:uFill>
                <a:latin typeface="Verdana"/>
                <a:ea typeface="Calibri Light"/>
              </a:rPr>
              <a:t> </a:t>
            </a:r>
            <a:r>
              <a:rPr lang="en-US" sz="2800" b="1" spc="-1" dirty="0" err="1" smtClean="0">
                <a:solidFill>
                  <a:srgbClr val="000000"/>
                </a:solidFill>
                <a:uFill>
                  <a:solidFill>
                    <a:srgbClr val="FFFFFF"/>
                  </a:solidFill>
                </a:uFill>
                <a:latin typeface="Verdana"/>
                <a:ea typeface="Calibri Light"/>
              </a:rPr>
              <a:t>cập</a:t>
            </a:r>
            <a:r>
              <a:rPr lang="en-US" sz="2800" b="1" spc="-1" dirty="0" smtClean="0">
                <a:solidFill>
                  <a:srgbClr val="000000"/>
                </a:solidFill>
                <a:uFill>
                  <a:solidFill>
                    <a:srgbClr val="FFFFFF"/>
                  </a:solidFill>
                </a:uFill>
                <a:latin typeface="Verdana"/>
                <a:ea typeface="Calibri Light"/>
              </a:rPr>
              <a:t> </a:t>
            </a:r>
            <a:r>
              <a:rPr lang="en-US" sz="2800" b="1" spc="-1" dirty="0" err="1" smtClean="0">
                <a:solidFill>
                  <a:srgbClr val="000000"/>
                </a:solidFill>
                <a:uFill>
                  <a:solidFill>
                    <a:srgbClr val="FFFFFF"/>
                  </a:solidFill>
                </a:uFill>
                <a:latin typeface="Verdana"/>
                <a:ea typeface="Calibri Light"/>
              </a:rPr>
              <a:t>nhật</a:t>
            </a:r>
            <a:endParaRPr lang="en-US" spc="-1" dirty="0">
              <a:solidFill>
                <a:srgbClr val="000000"/>
              </a:solidFill>
              <a:uFill>
                <a:solidFill>
                  <a:srgbClr val="FFFFFF"/>
                </a:solidFill>
              </a:uFill>
            </a:endParaRPr>
          </a:p>
        </p:txBody>
      </p:sp>
      <p:sp>
        <p:nvSpPr>
          <p:cNvPr id="2" name="TextBox 1"/>
          <p:cNvSpPr txBox="1"/>
          <p:nvPr/>
        </p:nvSpPr>
        <p:spPr>
          <a:xfrm>
            <a:off x="1310186" y="1634614"/>
            <a:ext cx="2997994" cy="4508927"/>
          </a:xfrm>
          <a:prstGeom prst="rect">
            <a:avLst/>
          </a:prstGeom>
          <a:noFill/>
        </p:spPr>
        <p:txBody>
          <a:bodyPr wrap="square" rtlCol="0">
            <a:spAutoFit/>
          </a:bodyPr>
          <a:lstStyle/>
          <a:p>
            <a:r>
              <a:rPr lang="en-US" sz="28700" b="1" dirty="0" smtClean="0">
                <a:solidFill>
                  <a:srgbClr val="0BECE1"/>
                </a:solidFill>
                <a:latin typeface="Verdana" panose="020B0604030504040204" pitchFamily="34" charset="0"/>
                <a:ea typeface="Verdana" panose="020B0604030504040204" pitchFamily="34" charset="0"/>
              </a:rPr>
              <a:t>4</a:t>
            </a:r>
            <a:endParaRPr lang="en-US" sz="28700" b="1" dirty="0">
              <a:solidFill>
                <a:srgbClr val="0BECE1"/>
              </a:solidFill>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835797099"/>
      </p:ext>
    </p:extLst>
  </p:cSld>
  <p:clrMapOvr>
    <a:masterClrMapping/>
  </p:clrMapOvr>
  <p:transition spd="med">
    <p:pull/>
  </p:transition>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CustomShape 1"/>
          <p:cNvSpPr/>
          <p:nvPr/>
        </p:nvSpPr>
        <p:spPr>
          <a:xfrm>
            <a:off x="838080" y="365040"/>
            <a:ext cx="10514880" cy="1324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ctr">
              <a:lnSpc>
                <a:spcPct val="100000"/>
              </a:lnSpc>
            </a:pPr>
            <a:r>
              <a:rPr lang="en-US" sz="4400" b="1" spc="-1" dirty="0" err="1">
                <a:solidFill>
                  <a:srgbClr val="000000"/>
                </a:solidFill>
                <a:uFill>
                  <a:solidFill>
                    <a:srgbClr val="FFFFFF"/>
                  </a:solidFill>
                </a:uFill>
                <a:latin typeface="Verdana"/>
                <a:ea typeface="Calibri Light"/>
              </a:rPr>
              <a:t>Xử</a:t>
            </a:r>
            <a:r>
              <a:rPr lang="en-US" sz="4400" b="1" spc="-1" dirty="0">
                <a:solidFill>
                  <a:srgbClr val="000000"/>
                </a:solidFill>
                <a:uFill>
                  <a:solidFill>
                    <a:srgbClr val="FFFFFF"/>
                  </a:solidFill>
                </a:uFill>
                <a:latin typeface="Verdana"/>
                <a:ea typeface="Calibri Light"/>
              </a:rPr>
              <a:t> </a:t>
            </a:r>
            <a:r>
              <a:rPr lang="en-US" sz="4400" b="1" spc="-1" dirty="0" err="1">
                <a:solidFill>
                  <a:srgbClr val="000000"/>
                </a:solidFill>
                <a:uFill>
                  <a:solidFill>
                    <a:srgbClr val="FFFFFF"/>
                  </a:solidFill>
                </a:uFill>
                <a:latin typeface="Verdana"/>
                <a:ea typeface="Calibri Light"/>
              </a:rPr>
              <a:t>lý</a:t>
            </a:r>
            <a:r>
              <a:rPr lang="en-US" sz="4400" b="1" spc="-1" dirty="0">
                <a:solidFill>
                  <a:srgbClr val="000000"/>
                </a:solidFill>
                <a:uFill>
                  <a:solidFill>
                    <a:srgbClr val="FFFFFF"/>
                  </a:solidFill>
                </a:uFill>
                <a:latin typeface="Verdana"/>
                <a:ea typeface="Calibri Light"/>
              </a:rPr>
              <a:t> </a:t>
            </a:r>
            <a:r>
              <a:rPr lang="en-US" sz="4400" b="1" spc="-1" dirty="0" err="1" smtClean="0">
                <a:solidFill>
                  <a:srgbClr val="000000"/>
                </a:solidFill>
                <a:uFill>
                  <a:solidFill>
                    <a:srgbClr val="FFFFFF"/>
                  </a:solidFill>
                </a:uFill>
                <a:latin typeface="Verdana"/>
                <a:ea typeface="Calibri Light"/>
              </a:rPr>
              <a:t>yêu</a:t>
            </a:r>
            <a:r>
              <a:rPr lang="en-US" sz="4400" b="1" spc="-1" dirty="0" smtClean="0">
                <a:solidFill>
                  <a:srgbClr val="000000"/>
                </a:solidFill>
                <a:uFill>
                  <a:solidFill>
                    <a:srgbClr val="FFFFFF"/>
                  </a:solidFill>
                </a:uFill>
                <a:latin typeface="Verdana"/>
                <a:ea typeface="Calibri Light"/>
              </a:rPr>
              <a:t> </a:t>
            </a:r>
            <a:r>
              <a:rPr lang="en-US" sz="4400" b="1" spc="-1" dirty="0" err="1">
                <a:solidFill>
                  <a:srgbClr val="000000"/>
                </a:solidFill>
                <a:uFill>
                  <a:solidFill>
                    <a:srgbClr val="FFFFFF"/>
                  </a:solidFill>
                </a:uFill>
                <a:latin typeface="Verdana"/>
                <a:ea typeface="Calibri Light"/>
              </a:rPr>
              <a:t>cầu</a:t>
            </a:r>
            <a:r>
              <a:rPr lang="en-US" sz="4400" b="1" spc="-1" dirty="0">
                <a:solidFill>
                  <a:srgbClr val="000000"/>
                </a:solidFill>
                <a:uFill>
                  <a:solidFill>
                    <a:srgbClr val="FFFFFF"/>
                  </a:solidFill>
                </a:uFill>
                <a:latin typeface="Verdana"/>
                <a:ea typeface="Calibri Light"/>
              </a:rPr>
              <a:t> </a:t>
            </a:r>
            <a:r>
              <a:rPr lang="en-US" sz="4400" b="1" spc="-1" dirty="0" err="1">
                <a:solidFill>
                  <a:srgbClr val="000000"/>
                </a:solidFill>
                <a:uFill>
                  <a:solidFill>
                    <a:srgbClr val="FFFFFF"/>
                  </a:solidFill>
                </a:uFill>
                <a:latin typeface="Verdana"/>
                <a:ea typeface="Calibri Light"/>
              </a:rPr>
              <a:t>cập</a:t>
            </a:r>
            <a:r>
              <a:rPr lang="en-US" sz="4400" b="1" spc="-1" dirty="0">
                <a:solidFill>
                  <a:srgbClr val="000000"/>
                </a:solidFill>
                <a:uFill>
                  <a:solidFill>
                    <a:srgbClr val="FFFFFF"/>
                  </a:solidFill>
                </a:uFill>
                <a:latin typeface="Verdana"/>
                <a:ea typeface="Calibri Light"/>
              </a:rPr>
              <a:t> </a:t>
            </a:r>
            <a:r>
              <a:rPr lang="en-US" sz="4400" b="1" spc="-1" dirty="0" err="1">
                <a:solidFill>
                  <a:srgbClr val="000000"/>
                </a:solidFill>
                <a:uFill>
                  <a:solidFill>
                    <a:srgbClr val="FFFFFF"/>
                  </a:solidFill>
                </a:uFill>
                <a:latin typeface="Verdana"/>
                <a:ea typeface="Calibri Light"/>
              </a:rPr>
              <a:t>nhật</a:t>
            </a:r>
            <a:endParaRPr lang="en-US" sz="4400" spc="-1" dirty="0">
              <a:solidFill>
                <a:srgbClr val="000000"/>
              </a:solidFill>
              <a:uFill>
                <a:solidFill>
                  <a:srgbClr val="FFFFFF"/>
                </a:solidFill>
              </a:uFill>
            </a:endParaRPr>
          </a:p>
        </p:txBody>
      </p:sp>
      <p:pic>
        <p:nvPicPr>
          <p:cNvPr id="2" name="Picture 1"/>
          <p:cNvPicPr>
            <a:picLocks noChangeAspect="1"/>
          </p:cNvPicPr>
          <p:nvPr/>
        </p:nvPicPr>
        <p:blipFill>
          <a:blip r:embed="rId2"/>
          <a:stretch>
            <a:fillRect/>
          </a:stretch>
        </p:blipFill>
        <p:spPr>
          <a:xfrm>
            <a:off x="3103579" y="2042016"/>
            <a:ext cx="5983882" cy="4107324"/>
          </a:xfrm>
          <a:prstGeom prst="rect">
            <a:avLst/>
          </a:prstGeom>
        </p:spPr>
      </p:pic>
      <p:sp>
        <p:nvSpPr>
          <p:cNvPr id="3" name="Rectangle 2"/>
          <p:cNvSpPr/>
          <p:nvPr/>
        </p:nvSpPr>
        <p:spPr>
          <a:xfrm>
            <a:off x="3588367" y="6316850"/>
            <a:ext cx="5014305" cy="369332"/>
          </a:xfrm>
          <a:prstGeom prst="rect">
            <a:avLst/>
          </a:prstGeom>
        </p:spPr>
        <p:txBody>
          <a:bodyPr wrap="square">
            <a:spAutoFit/>
          </a:bodyPr>
          <a:lstStyle/>
          <a:p>
            <a:pPr algn="ctr"/>
            <a:r>
              <a:rPr lang="en-US" dirty="0" err="1">
                <a:latin typeface="Verdana" panose="020B0604030504040204" pitchFamily="34" charset="0"/>
                <a:ea typeface="Verdana" panose="020B0604030504040204" pitchFamily="34" charset="0"/>
              </a:rPr>
              <a:t>Quá</a:t>
            </a:r>
            <a:r>
              <a:rPr lang="en-US" dirty="0">
                <a:latin typeface="Verdana" panose="020B0604030504040204" pitchFamily="34" charset="0"/>
                <a:ea typeface="Verdana" panose="020B0604030504040204" pitchFamily="34" charset="0"/>
              </a:rPr>
              <a:t> </a:t>
            </a:r>
            <a:r>
              <a:rPr lang="en-US" dirty="0" err="1">
                <a:latin typeface="Verdana" panose="020B0604030504040204" pitchFamily="34" charset="0"/>
                <a:ea typeface="Verdana" panose="020B0604030504040204" pitchFamily="34" charset="0"/>
              </a:rPr>
              <a:t>trình</a:t>
            </a:r>
            <a:r>
              <a:rPr lang="en-US" dirty="0">
                <a:latin typeface="Verdana" panose="020B0604030504040204" pitchFamily="34" charset="0"/>
                <a:ea typeface="Verdana" panose="020B0604030504040204" pitchFamily="34" charset="0"/>
              </a:rPr>
              <a:t> </a:t>
            </a:r>
            <a:r>
              <a:rPr lang="en-US" dirty="0" err="1">
                <a:latin typeface="Verdana" panose="020B0604030504040204" pitchFamily="34" charset="0"/>
                <a:ea typeface="Verdana" panose="020B0604030504040204" pitchFamily="34" charset="0"/>
              </a:rPr>
              <a:t>xác</a:t>
            </a:r>
            <a:r>
              <a:rPr lang="en-US" dirty="0">
                <a:latin typeface="Verdana" panose="020B0604030504040204" pitchFamily="34" charset="0"/>
                <a:ea typeface="Verdana" panose="020B0604030504040204" pitchFamily="34" charset="0"/>
              </a:rPr>
              <a:t> </a:t>
            </a:r>
            <a:r>
              <a:rPr lang="en-US" dirty="0" err="1">
                <a:latin typeface="Verdana" panose="020B0604030504040204" pitchFamily="34" charset="0"/>
                <a:ea typeface="Verdana" panose="020B0604030504040204" pitchFamily="34" charset="0"/>
              </a:rPr>
              <a:t>thực</a:t>
            </a:r>
            <a:r>
              <a:rPr lang="en-US" dirty="0">
                <a:latin typeface="Verdana" panose="020B0604030504040204" pitchFamily="34" charset="0"/>
                <a:ea typeface="Verdana" panose="020B0604030504040204" pitchFamily="34" charset="0"/>
              </a:rPr>
              <a:t> </a:t>
            </a:r>
            <a:r>
              <a:rPr lang="en-US" dirty="0" err="1" smtClean="0">
                <a:latin typeface="Verdana" panose="020B0604030504040204" pitchFamily="34" charset="0"/>
                <a:ea typeface="Verdana" panose="020B0604030504040204" pitchFamily="34" charset="0"/>
              </a:rPr>
              <a:t>yêu</a:t>
            </a:r>
            <a:r>
              <a:rPr lang="en-US" dirty="0" smtClean="0">
                <a:latin typeface="Verdana" panose="020B0604030504040204" pitchFamily="34" charset="0"/>
                <a:ea typeface="Verdana" panose="020B0604030504040204" pitchFamily="34" charset="0"/>
              </a:rPr>
              <a:t> </a:t>
            </a:r>
            <a:r>
              <a:rPr lang="en-US" dirty="0" err="1">
                <a:latin typeface="Verdana" panose="020B0604030504040204" pitchFamily="34" charset="0"/>
                <a:ea typeface="Verdana" panose="020B0604030504040204" pitchFamily="34" charset="0"/>
              </a:rPr>
              <a:t>cầu</a:t>
            </a:r>
            <a:r>
              <a:rPr lang="en-US" dirty="0">
                <a:latin typeface="Verdana" panose="020B0604030504040204" pitchFamily="34" charset="0"/>
                <a:ea typeface="Verdana" panose="020B0604030504040204" pitchFamily="34" charset="0"/>
              </a:rPr>
              <a:t> </a:t>
            </a:r>
            <a:r>
              <a:rPr lang="en-US" dirty="0" err="1">
                <a:latin typeface="Verdana" panose="020B0604030504040204" pitchFamily="34" charset="0"/>
                <a:ea typeface="Verdana" panose="020B0604030504040204" pitchFamily="34" charset="0"/>
              </a:rPr>
              <a:t>cập</a:t>
            </a:r>
            <a:r>
              <a:rPr lang="en-US" dirty="0">
                <a:latin typeface="Verdana" panose="020B0604030504040204" pitchFamily="34" charset="0"/>
                <a:ea typeface="Verdana" panose="020B0604030504040204" pitchFamily="34" charset="0"/>
              </a:rPr>
              <a:t> </a:t>
            </a:r>
            <a:r>
              <a:rPr lang="en-US" dirty="0" err="1">
                <a:latin typeface="Verdana" panose="020B0604030504040204" pitchFamily="34" charset="0"/>
                <a:ea typeface="Verdana" panose="020B0604030504040204" pitchFamily="34" charset="0"/>
              </a:rPr>
              <a:t>nhật</a:t>
            </a:r>
            <a:r>
              <a:rPr lang="en-US" dirty="0">
                <a:latin typeface="Verdana" panose="020B0604030504040204" pitchFamily="34" charset="0"/>
                <a:ea typeface="Verdana" panose="020B0604030504040204" pitchFamily="34" charset="0"/>
              </a:rPr>
              <a:t> </a:t>
            </a:r>
            <a:r>
              <a:rPr lang="en-US" dirty="0" err="1">
                <a:latin typeface="Verdana" panose="020B0604030504040204" pitchFamily="34" charset="0"/>
                <a:ea typeface="Verdana" panose="020B0604030504040204" pitchFamily="34" charset="0"/>
              </a:rPr>
              <a:t>fota</a:t>
            </a:r>
            <a:endParaRPr lang="en-US" dirty="0">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1378341677"/>
      </p:ext>
    </p:extLst>
  </p:cSld>
  <p:clrMapOvr>
    <a:masterClrMapping/>
  </p:clrMapOvr>
  <p:transition spd="med">
    <p:pull/>
  </p:transition>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CustomShape 1"/>
          <p:cNvSpPr/>
          <p:nvPr/>
        </p:nvSpPr>
        <p:spPr>
          <a:xfrm>
            <a:off x="838080" y="365040"/>
            <a:ext cx="10514880" cy="1324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ctr">
              <a:lnSpc>
                <a:spcPct val="100000"/>
              </a:lnSpc>
            </a:pPr>
            <a:r>
              <a:rPr lang="en-US" sz="4400" b="1" spc="-1" dirty="0" err="1">
                <a:solidFill>
                  <a:srgbClr val="000000"/>
                </a:solidFill>
                <a:uFill>
                  <a:solidFill>
                    <a:srgbClr val="FFFFFF"/>
                  </a:solidFill>
                </a:uFill>
                <a:latin typeface="Verdana"/>
                <a:ea typeface="Calibri Light"/>
              </a:rPr>
              <a:t>Xử</a:t>
            </a:r>
            <a:r>
              <a:rPr lang="en-US" sz="4400" b="1" spc="-1" dirty="0">
                <a:solidFill>
                  <a:srgbClr val="000000"/>
                </a:solidFill>
                <a:uFill>
                  <a:solidFill>
                    <a:srgbClr val="FFFFFF"/>
                  </a:solidFill>
                </a:uFill>
                <a:latin typeface="Verdana"/>
                <a:ea typeface="Calibri Light"/>
              </a:rPr>
              <a:t> </a:t>
            </a:r>
            <a:r>
              <a:rPr lang="en-US" sz="4400" b="1" spc="-1" dirty="0" err="1">
                <a:solidFill>
                  <a:srgbClr val="000000"/>
                </a:solidFill>
                <a:uFill>
                  <a:solidFill>
                    <a:srgbClr val="FFFFFF"/>
                  </a:solidFill>
                </a:uFill>
                <a:latin typeface="Verdana"/>
                <a:ea typeface="Calibri Light"/>
              </a:rPr>
              <a:t>lý</a:t>
            </a:r>
            <a:r>
              <a:rPr lang="en-US" sz="4400" b="1" spc="-1" dirty="0">
                <a:solidFill>
                  <a:srgbClr val="000000"/>
                </a:solidFill>
                <a:uFill>
                  <a:solidFill>
                    <a:srgbClr val="FFFFFF"/>
                  </a:solidFill>
                </a:uFill>
                <a:latin typeface="Verdana"/>
                <a:ea typeface="Calibri Light"/>
              </a:rPr>
              <a:t> </a:t>
            </a:r>
            <a:r>
              <a:rPr lang="en-US" sz="4400" b="1" spc="-1" dirty="0" err="1">
                <a:solidFill>
                  <a:srgbClr val="000000"/>
                </a:solidFill>
                <a:uFill>
                  <a:solidFill>
                    <a:srgbClr val="FFFFFF"/>
                  </a:solidFill>
                </a:uFill>
                <a:latin typeface="Verdana"/>
                <a:ea typeface="Calibri Light"/>
              </a:rPr>
              <a:t>yêu</a:t>
            </a:r>
            <a:r>
              <a:rPr lang="en-US" sz="4400" b="1" spc="-1" dirty="0">
                <a:solidFill>
                  <a:srgbClr val="000000"/>
                </a:solidFill>
                <a:uFill>
                  <a:solidFill>
                    <a:srgbClr val="FFFFFF"/>
                  </a:solidFill>
                </a:uFill>
                <a:latin typeface="Verdana"/>
                <a:ea typeface="Calibri Light"/>
              </a:rPr>
              <a:t> </a:t>
            </a:r>
            <a:r>
              <a:rPr lang="en-US" sz="4400" b="1" spc="-1" dirty="0" err="1">
                <a:solidFill>
                  <a:srgbClr val="000000"/>
                </a:solidFill>
                <a:uFill>
                  <a:solidFill>
                    <a:srgbClr val="FFFFFF"/>
                  </a:solidFill>
                </a:uFill>
                <a:latin typeface="Verdana"/>
                <a:ea typeface="Calibri Light"/>
              </a:rPr>
              <a:t>cầu</a:t>
            </a:r>
            <a:r>
              <a:rPr lang="en-US" sz="4400" b="1" spc="-1" dirty="0">
                <a:solidFill>
                  <a:srgbClr val="000000"/>
                </a:solidFill>
                <a:uFill>
                  <a:solidFill>
                    <a:srgbClr val="FFFFFF"/>
                  </a:solidFill>
                </a:uFill>
                <a:latin typeface="Verdana"/>
                <a:ea typeface="Calibri Light"/>
              </a:rPr>
              <a:t> </a:t>
            </a:r>
            <a:r>
              <a:rPr lang="en-US" sz="4400" b="1" spc="-1" dirty="0" err="1">
                <a:solidFill>
                  <a:srgbClr val="000000"/>
                </a:solidFill>
                <a:uFill>
                  <a:solidFill>
                    <a:srgbClr val="FFFFFF"/>
                  </a:solidFill>
                </a:uFill>
                <a:latin typeface="Verdana"/>
                <a:ea typeface="Calibri Light"/>
              </a:rPr>
              <a:t>cập</a:t>
            </a:r>
            <a:r>
              <a:rPr lang="en-US" sz="4400" b="1" spc="-1" dirty="0">
                <a:solidFill>
                  <a:srgbClr val="000000"/>
                </a:solidFill>
                <a:uFill>
                  <a:solidFill>
                    <a:srgbClr val="FFFFFF"/>
                  </a:solidFill>
                </a:uFill>
                <a:latin typeface="Verdana"/>
                <a:ea typeface="Calibri Light"/>
              </a:rPr>
              <a:t> </a:t>
            </a:r>
            <a:r>
              <a:rPr lang="en-US" sz="4400" b="1" spc="-1" dirty="0" err="1">
                <a:solidFill>
                  <a:srgbClr val="000000"/>
                </a:solidFill>
                <a:uFill>
                  <a:solidFill>
                    <a:srgbClr val="FFFFFF"/>
                  </a:solidFill>
                </a:uFill>
                <a:latin typeface="Verdana"/>
                <a:ea typeface="Calibri Light"/>
              </a:rPr>
              <a:t>nhật</a:t>
            </a:r>
            <a:endParaRPr lang="en-US" sz="4400" spc="-1" dirty="0">
              <a:solidFill>
                <a:srgbClr val="000000"/>
              </a:solidFill>
              <a:uFill>
                <a:solidFill>
                  <a:srgbClr val="FFFFFF"/>
                </a:solidFill>
              </a:uFill>
            </a:endParaRPr>
          </a:p>
        </p:txBody>
      </p:sp>
      <p:pic>
        <p:nvPicPr>
          <p:cNvPr id="5" name="Picture 4"/>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38080" y="1689840"/>
            <a:ext cx="5435803" cy="3616451"/>
          </a:xfrm>
          <a:prstGeom prst="rect">
            <a:avLst/>
          </a:prstGeom>
          <a:noFill/>
        </p:spPr>
      </p:pic>
      <p:sp>
        <p:nvSpPr>
          <p:cNvPr id="2" name="Rectangle 1"/>
          <p:cNvSpPr/>
          <p:nvPr/>
        </p:nvSpPr>
        <p:spPr>
          <a:xfrm>
            <a:off x="6414655" y="1689840"/>
            <a:ext cx="4938305" cy="3785652"/>
          </a:xfrm>
          <a:prstGeom prst="rect">
            <a:avLst/>
          </a:prstGeom>
        </p:spPr>
        <p:txBody>
          <a:bodyPr wrap="square">
            <a:spAutoFit/>
          </a:bodyPr>
          <a:lstStyle/>
          <a:p>
            <a:pPr algn="just">
              <a:lnSpc>
                <a:spcPct val="150000"/>
              </a:lnSpc>
            </a:pPr>
            <a:r>
              <a:rPr lang="en-US" sz="2000" dirty="0" err="1">
                <a:latin typeface="Verdana" panose="020B0604030504040204" pitchFamily="34" charset="0"/>
                <a:ea typeface="Verdana" panose="020B0604030504040204" pitchFamily="34" charset="0"/>
              </a:rPr>
              <a:t>Các</a:t>
            </a:r>
            <a:r>
              <a:rPr lang="en-US" sz="2000" dirty="0">
                <a:latin typeface="Verdana" panose="020B0604030504040204" pitchFamily="34" charset="0"/>
                <a:ea typeface="Verdana" panose="020B0604030504040204" pitchFamily="34" charset="0"/>
              </a:rPr>
              <a:t> API </a:t>
            </a:r>
            <a:r>
              <a:rPr lang="en-US" sz="2000" dirty="0" err="1">
                <a:latin typeface="Verdana" panose="020B0604030504040204" pitchFamily="34" charset="0"/>
                <a:ea typeface="Verdana" panose="020B0604030504040204" pitchFamily="34" charset="0"/>
              </a:rPr>
              <a:t>phục</a:t>
            </a:r>
            <a:r>
              <a:rPr lang="en-US" sz="2000" dirty="0">
                <a:latin typeface="Verdana" panose="020B0604030504040204" pitchFamily="34" charset="0"/>
                <a:ea typeface="Verdana" panose="020B0604030504040204" pitchFamily="34" charset="0"/>
              </a:rPr>
              <a:t> </a:t>
            </a:r>
            <a:r>
              <a:rPr lang="en-US" sz="2000" dirty="0" err="1">
                <a:latin typeface="Verdana" panose="020B0604030504040204" pitchFamily="34" charset="0"/>
                <a:ea typeface="Verdana" panose="020B0604030504040204" pitchFamily="34" charset="0"/>
              </a:rPr>
              <a:t>vụ</a:t>
            </a:r>
            <a:r>
              <a:rPr lang="en-US" sz="2000" dirty="0">
                <a:latin typeface="Verdana" panose="020B0604030504040204" pitchFamily="34" charset="0"/>
                <a:ea typeface="Verdana" panose="020B0604030504040204" pitchFamily="34" charset="0"/>
              </a:rPr>
              <a:t> </a:t>
            </a:r>
            <a:r>
              <a:rPr lang="en-US" sz="2000" dirty="0" err="1">
                <a:latin typeface="Verdana" panose="020B0604030504040204" pitchFamily="34" charset="0"/>
                <a:ea typeface="Verdana" panose="020B0604030504040204" pitchFamily="34" charset="0"/>
              </a:rPr>
              <a:t>trong</a:t>
            </a:r>
            <a:r>
              <a:rPr lang="en-US" sz="2000" dirty="0">
                <a:latin typeface="Verdana" panose="020B0604030504040204" pitchFamily="34" charset="0"/>
                <a:ea typeface="Verdana" panose="020B0604030504040204" pitchFamily="34" charset="0"/>
              </a:rPr>
              <a:t> </a:t>
            </a:r>
            <a:r>
              <a:rPr lang="en-US" sz="2000" dirty="0" err="1">
                <a:latin typeface="Verdana" panose="020B0604030504040204" pitchFamily="34" charset="0"/>
                <a:ea typeface="Verdana" panose="020B0604030504040204" pitchFamily="34" charset="0"/>
              </a:rPr>
              <a:t>việc</a:t>
            </a:r>
            <a:r>
              <a:rPr lang="en-US" sz="2000" dirty="0">
                <a:latin typeface="Verdana" panose="020B0604030504040204" pitchFamily="34" charset="0"/>
                <a:ea typeface="Verdana" panose="020B0604030504040204" pitchFamily="34" charset="0"/>
              </a:rPr>
              <a:t> </a:t>
            </a:r>
            <a:r>
              <a:rPr lang="en-US" sz="2000" dirty="0" err="1">
                <a:latin typeface="Verdana" panose="020B0604030504040204" pitchFamily="34" charset="0"/>
                <a:ea typeface="Verdana" panose="020B0604030504040204" pitchFamily="34" charset="0"/>
              </a:rPr>
              <a:t>giao</a:t>
            </a:r>
            <a:r>
              <a:rPr lang="en-US" sz="2000" dirty="0">
                <a:latin typeface="Verdana" panose="020B0604030504040204" pitchFamily="34" charset="0"/>
                <a:ea typeface="Verdana" panose="020B0604030504040204" pitchFamily="34" charset="0"/>
              </a:rPr>
              <a:t> </a:t>
            </a:r>
            <a:r>
              <a:rPr lang="en-US" sz="2000" dirty="0" err="1">
                <a:latin typeface="Verdana" panose="020B0604030504040204" pitchFamily="34" charset="0"/>
                <a:ea typeface="Verdana" panose="020B0604030504040204" pitchFamily="34" charset="0"/>
              </a:rPr>
              <a:t>tiếp</a:t>
            </a:r>
            <a:r>
              <a:rPr lang="en-US" sz="2000" dirty="0">
                <a:latin typeface="Verdana" panose="020B0604030504040204" pitchFamily="34" charset="0"/>
                <a:ea typeface="Verdana" panose="020B0604030504040204" pitchFamily="34" charset="0"/>
              </a:rPr>
              <a:t> </a:t>
            </a:r>
            <a:r>
              <a:rPr lang="en-US" sz="2000" dirty="0" err="1">
                <a:latin typeface="Verdana" panose="020B0604030504040204" pitchFamily="34" charset="0"/>
                <a:ea typeface="Verdana" panose="020B0604030504040204" pitchFamily="34" charset="0"/>
              </a:rPr>
              <a:t>giữa</a:t>
            </a:r>
            <a:r>
              <a:rPr lang="en-US" sz="2000" dirty="0">
                <a:latin typeface="Verdana" panose="020B0604030504040204" pitchFamily="34" charset="0"/>
                <a:ea typeface="Verdana" panose="020B0604030504040204" pitchFamily="34" charset="0"/>
              </a:rPr>
              <a:t> Vendor Service </a:t>
            </a:r>
            <a:r>
              <a:rPr lang="en-US" sz="2000" dirty="0" err="1">
                <a:latin typeface="Verdana" panose="020B0604030504040204" pitchFamily="34" charset="0"/>
                <a:ea typeface="Verdana" panose="020B0604030504040204" pitchFamily="34" charset="0"/>
              </a:rPr>
              <a:t>với</a:t>
            </a:r>
            <a:r>
              <a:rPr lang="en-US" sz="2000" dirty="0">
                <a:latin typeface="Verdana" panose="020B0604030504040204" pitchFamily="34" charset="0"/>
                <a:ea typeface="Verdana" panose="020B0604030504040204" pitchFamily="34" charset="0"/>
              </a:rPr>
              <a:t> </a:t>
            </a:r>
            <a:r>
              <a:rPr lang="en-US" sz="2000" dirty="0" err="1">
                <a:latin typeface="Verdana" panose="020B0604030504040204" pitchFamily="34" charset="0"/>
                <a:ea typeface="Verdana" panose="020B0604030504040204" pitchFamily="34" charset="0"/>
              </a:rPr>
              <a:t>thiết</a:t>
            </a:r>
            <a:r>
              <a:rPr lang="en-US" sz="2000" dirty="0">
                <a:latin typeface="Verdana" panose="020B0604030504040204" pitchFamily="34" charset="0"/>
                <a:ea typeface="Verdana" panose="020B0604030504040204" pitchFamily="34" charset="0"/>
              </a:rPr>
              <a:t> </a:t>
            </a:r>
            <a:r>
              <a:rPr lang="en-US" sz="2000" dirty="0" err="1">
                <a:latin typeface="Verdana" panose="020B0604030504040204" pitchFamily="34" charset="0"/>
                <a:ea typeface="Verdana" panose="020B0604030504040204" pitchFamily="34" charset="0"/>
              </a:rPr>
              <a:t>bị</a:t>
            </a:r>
            <a:r>
              <a:rPr lang="en-US" sz="2000" dirty="0">
                <a:latin typeface="Verdana" panose="020B0604030504040204" pitchFamily="34" charset="0"/>
                <a:ea typeface="Verdana" panose="020B0604030504040204" pitchFamily="34" charset="0"/>
              </a:rPr>
              <a:t> </a:t>
            </a:r>
            <a:r>
              <a:rPr lang="en-US" sz="2000" dirty="0" err="1">
                <a:latin typeface="Verdana" panose="020B0604030504040204" pitchFamily="34" charset="0"/>
                <a:ea typeface="Verdana" panose="020B0604030504040204" pitchFamily="34" charset="0"/>
              </a:rPr>
              <a:t>IoT</a:t>
            </a:r>
            <a:r>
              <a:rPr lang="en-US" sz="2000" dirty="0">
                <a:latin typeface="Verdana" panose="020B0604030504040204" pitchFamily="34" charset="0"/>
                <a:ea typeface="Verdana" panose="020B0604030504040204" pitchFamily="34" charset="0"/>
              </a:rPr>
              <a:t> </a:t>
            </a:r>
            <a:r>
              <a:rPr lang="en-US" sz="2000" dirty="0" err="1">
                <a:latin typeface="Verdana" panose="020B0604030504040204" pitchFamily="34" charset="0"/>
                <a:ea typeface="Verdana" panose="020B0604030504040204" pitchFamily="34" charset="0"/>
              </a:rPr>
              <a:t>sẽ</a:t>
            </a:r>
            <a:r>
              <a:rPr lang="en-US" sz="2000" dirty="0">
                <a:latin typeface="Verdana" panose="020B0604030504040204" pitchFamily="34" charset="0"/>
                <a:ea typeface="Verdana" panose="020B0604030504040204" pitchFamily="34" charset="0"/>
              </a:rPr>
              <a:t> </a:t>
            </a:r>
            <a:r>
              <a:rPr lang="en-US" sz="2000" dirty="0" err="1">
                <a:latin typeface="Verdana" panose="020B0604030504040204" pitchFamily="34" charset="0"/>
                <a:ea typeface="Verdana" panose="020B0604030504040204" pitchFamily="34" charset="0"/>
              </a:rPr>
              <a:t>tham</a:t>
            </a:r>
            <a:r>
              <a:rPr lang="en-US" sz="2000" dirty="0">
                <a:latin typeface="Verdana" panose="020B0604030504040204" pitchFamily="34" charset="0"/>
                <a:ea typeface="Verdana" panose="020B0604030504040204" pitchFamily="34" charset="0"/>
              </a:rPr>
              <a:t> </a:t>
            </a:r>
            <a:r>
              <a:rPr lang="en-US" sz="2000" dirty="0" err="1">
                <a:latin typeface="Verdana" panose="020B0604030504040204" pitchFamily="34" charset="0"/>
                <a:ea typeface="Verdana" panose="020B0604030504040204" pitchFamily="34" charset="0"/>
              </a:rPr>
              <a:t>gia</a:t>
            </a:r>
            <a:r>
              <a:rPr lang="en-US" sz="2000" dirty="0">
                <a:latin typeface="Verdana" panose="020B0604030504040204" pitchFamily="34" charset="0"/>
                <a:ea typeface="Verdana" panose="020B0604030504040204" pitchFamily="34" charset="0"/>
              </a:rPr>
              <a:t> </a:t>
            </a:r>
            <a:r>
              <a:rPr lang="en-US" sz="2000" dirty="0" err="1">
                <a:latin typeface="Verdana" panose="020B0604030504040204" pitchFamily="34" charset="0"/>
                <a:ea typeface="Verdana" panose="020B0604030504040204" pitchFamily="34" charset="0"/>
              </a:rPr>
              <a:t>trực</a:t>
            </a:r>
            <a:r>
              <a:rPr lang="en-US" sz="2000" dirty="0">
                <a:latin typeface="Verdana" panose="020B0604030504040204" pitchFamily="34" charset="0"/>
                <a:ea typeface="Verdana" panose="020B0604030504040204" pitchFamily="34" charset="0"/>
              </a:rPr>
              <a:t> </a:t>
            </a:r>
            <a:r>
              <a:rPr lang="en-US" sz="2000" dirty="0" err="1">
                <a:latin typeface="Verdana" panose="020B0604030504040204" pitchFamily="34" charset="0"/>
                <a:ea typeface="Verdana" panose="020B0604030504040204" pitchFamily="34" charset="0"/>
              </a:rPr>
              <a:t>tiếp</a:t>
            </a:r>
            <a:r>
              <a:rPr lang="en-US" sz="2000" dirty="0">
                <a:latin typeface="Verdana" panose="020B0604030504040204" pitchFamily="34" charset="0"/>
                <a:ea typeface="Verdana" panose="020B0604030504040204" pitchFamily="34" charset="0"/>
              </a:rPr>
              <a:t> </a:t>
            </a:r>
            <a:r>
              <a:rPr lang="en-US" sz="2000" dirty="0" err="1">
                <a:latin typeface="Verdana" panose="020B0604030504040204" pitchFamily="34" charset="0"/>
                <a:ea typeface="Verdana" panose="020B0604030504040204" pitchFamily="34" charset="0"/>
              </a:rPr>
              <a:t>vào</a:t>
            </a:r>
            <a:r>
              <a:rPr lang="en-US" sz="2000" dirty="0">
                <a:latin typeface="Verdana" panose="020B0604030504040204" pitchFamily="34" charset="0"/>
                <a:ea typeface="Verdana" panose="020B0604030504040204" pitchFamily="34" charset="0"/>
              </a:rPr>
              <a:t> </a:t>
            </a:r>
            <a:r>
              <a:rPr lang="en-US" sz="2000" dirty="0" err="1">
                <a:latin typeface="Verdana" panose="020B0604030504040204" pitchFamily="34" charset="0"/>
                <a:ea typeface="Verdana" panose="020B0604030504040204" pitchFamily="34" charset="0"/>
              </a:rPr>
              <a:t>quá</a:t>
            </a:r>
            <a:r>
              <a:rPr lang="en-US" sz="2000" dirty="0">
                <a:latin typeface="Verdana" panose="020B0604030504040204" pitchFamily="34" charset="0"/>
                <a:ea typeface="Verdana" panose="020B0604030504040204" pitchFamily="34" charset="0"/>
              </a:rPr>
              <a:t> </a:t>
            </a:r>
            <a:r>
              <a:rPr lang="en-US" sz="2000" dirty="0" err="1">
                <a:latin typeface="Verdana" panose="020B0604030504040204" pitchFamily="34" charset="0"/>
                <a:ea typeface="Verdana" panose="020B0604030504040204" pitchFamily="34" charset="0"/>
              </a:rPr>
              <a:t>trình</a:t>
            </a:r>
            <a:r>
              <a:rPr lang="en-US" sz="2000" dirty="0">
                <a:latin typeface="Verdana" panose="020B0604030504040204" pitchFamily="34" charset="0"/>
                <a:ea typeface="Verdana" panose="020B0604030504040204" pitchFamily="34" charset="0"/>
              </a:rPr>
              <a:t> </a:t>
            </a:r>
            <a:r>
              <a:rPr lang="en-US" sz="2000" dirty="0" err="1">
                <a:latin typeface="Verdana" panose="020B0604030504040204" pitchFamily="34" charset="0"/>
                <a:ea typeface="Verdana" panose="020B0604030504040204" pitchFamily="34" charset="0"/>
              </a:rPr>
              <a:t>xác</a:t>
            </a:r>
            <a:r>
              <a:rPr lang="en-US" sz="2000" dirty="0">
                <a:latin typeface="Verdana" panose="020B0604030504040204" pitchFamily="34" charset="0"/>
                <a:ea typeface="Verdana" panose="020B0604030504040204" pitchFamily="34" charset="0"/>
              </a:rPr>
              <a:t> </a:t>
            </a:r>
            <a:r>
              <a:rPr lang="en-US" sz="2000" dirty="0" err="1">
                <a:latin typeface="Verdana" panose="020B0604030504040204" pitchFamily="34" charset="0"/>
                <a:ea typeface="Verdana" panose="020B0604030504040204" pitchFamily="34" charset="0"/>
              </a:rPr>
              <a:t>thực</a:t>
            </a:r>
            <a:r>
              <a:rPr lang="en-US" sz="2000" dirty="0">
                <a:latin typeface="Verdana" panose="020B0604030504040204" pitchFamily="34" charset="0"/>
                <a:ea typeface="Verdana" panose="020B0604030504040204" pitchFamily="34" charset="0"/>
              </a:rPr>
              <a:t> </a:t>
            </a:r>
            <a:r>
              <a:rPr lang="en-US" sz="2000" dirty="0" err="1">
                <a:latin typeface="Verdana" panose="020B0604030504040204" pitchFamily="34" charset="0"/>
                <a:ea typeface="Verdana" panose="020B0604030504040204" pitchFamily="34" charset="0"/>
              </a:rPr>
              <a:t>yêu</a:t>
            </a:r>
            <a:r>
              <a:rPr lang="en-US" sz="2000" dirty="0">
                <a:latin typeface="Verdana" panose="020B0604030504040204" pitchFamily="34" charset="0"/>
                <a:ea typeface="Verdana" panose="020B0604030504040204" pitchFamily="34" charset="0"/>
              </a:rPr>
              <a:t> </a:t>
            </a:r>
            <a:r>
              <a:rPr lang="en-US" sz="2000" dirty="0" err="1">
                <a:latin typeface="Verdana" panose="020B0604030504040204" pitchFamily="34" charset="0"/>
                <a:ea typeface="Verdana" panose="020B0604030504040204" pitchFamily="34" charset="0"/>
              </a:rPr>
              <a:t>cầu</a:t>
            </a:r>
            <a:r>
              <a:rPr lang="en-US" sz="2000" dirty="0">
                <a:latin typeface="Verdana" panose="020B0604030504040204" pitchFamily="34" charset="0"/>
                <a:ea typeface="Verdana" panose="020B0604030504040204" pitchFamily="34" charset="0"/>
              </a:rPr>
              <a:t> </a:t>
            </a:r>
            <a:r>
              <a:rPr lang="en-US" sz="2000" dirty="0" err="1">
                <a:latin typeface="Verdana" panose="020B0604030504040204" pitchFamily="34" charset="0"/>
                <a:ea typeface="Verdana" panose="020B0604030504040204" pitchFamily="34" charset="0"/>
              </a:rPr>
              <a:t>cập</a:t>
            </a:r>
            <a:r>
              <a:rPr lang="en-US" sz="2000" dirty="0">
                <a:latin typeface="Verdana" panose="020B0604030504040204" pitchFamily="34" charset="0"/>
                <a:ea typeface="Verdana" panose="020B0604030504040204" pitchFamily="34" charset="0"/>
              </a:rPr>
              <a:t> </a:t>
            </a:r>
            <a:r>
              <a:rPr lang="en-US" sz="2000" dirty="0" err="1">
                <a:latin typeface="Verdana" panose="020B0604030504040204" pitchFamily="34" charset="0"/>
                <a:ea typeface="Verdana" panose="020B0604030504040204" pitchFamily="34" charset="0"/>
              </a:rPr>
              <a:t>nhật</a:t>
            </a:r>
            <a:r>
              <a:rPr lang="en-US" sz="2000" dirty="0">
                <a:latin typeface="Verdana" panose="020B0604030504040204" pitchFamily="34" charset="0"/>
                <a:ea typeface="Verdana" panose="020B0604030504040204" pitchFamily="34" charset="0"/>
              </a:rPr>
              <a:t> firmware. </a:t>
            </a:r>
            <a:endParaRPr lang="en-US" sz="2000" dirty="0" smtClean="0">
              <a:latin typeface="Verdana" panose="020B0604030504040204" pitchFamily="34" charset="0"/>
              <a:ea typeface="Verdana" panose="020B0604030504040204" pitchFamily="34" charset="0"/>
            </a:endParaRPr>
          </a:p>
          <a:p>
            <a:pPr algn="just">
              <a:lnSpc>
                <a:spcPct val="150000"/>
              </a:lnSpc>
            </a:pPr>
            <a:r>
              <a:rPr lang="vi-VN" sz="2000" dirty="0">
                <a:latin typeface="Verdana" panose="020B0604030504040204" pitchFamily="34" charset="0"/>
                <a:ea typeface="Verdana" panose="020B0604030504040204" pitchFamily="34" charset="0"/>
              </a:rPr>
              <a:t>Quá trình xác thực yêu cầu cập nhật firmware tập trung xảy ra ở việc cập nhật thuộc tính </a:t>
            </a:r>
            <a:r>
              <a:rPr lang="vi-VN" sz="2000" i="1" dirty="0">
                <a:latin typeface="Verdana" panose="020B0604030504040204" pitchFamily="34" charset="0"/>
                <a:ea typeface="Verdana" panose="020B0604030504040204" pitchFamily="34" charset="0"/>
              </a:rPr>
              <a:t>status</a:t>
            </a:r>
            <a:r>
              <a:rPr lang="vi-VN" sz="2000" dirty="0">
                <a:latin typeface="Verdana" panose="020B0604030504040204" pitchFamily="34" charset="0"/>
                <a:ea typeface="Verdana" panose="020B0604030504040204" pitchFamily="34" charset="0"/>
              </a:rPr>
              <a:t> của cấu trúc dữ liệu </a:t>
            </a:r>
            <a:r>
              <a:rPr lang="vi-VN" sz="2000" i="1" dirty="0">
                <a:latin typeface="Verdana" panose="020B0604030504040204" pitchFamily="34" charset="0"/>
                <a:ea typeface="Verdana" panose="020B0604030504040204" pitchFamily="34" charset="0"/>
              </a:rPr>
              <a:t>UpdateOTA</a:t>
            </a:r>
            <a:r>
              <a:rPr lang="vi-VN" sz="2000" dirty="0">
                <a:latin typeface="Verdana" panose="020B0604030504040204" pitchFamily="34" charset="0"/>
                <a:ea typeface="Verdana" panose="020B0604030504040204" pitchFamily="34" charset="0"/>
              </a:rPr>
              <a:t>. </a:t>
            </a:r>
            <a:endParaRPr lang="en-US" sz="2000" dirty="0">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1731553102"/>
      </p:ext>
    </p:extLst>
  </p:cSld>
  <p:clrMapOvr>
    <a:masterClrMapping/>
  </p:clrMapOvr>
  <p:transition spd="med">
    <p:pull/>
  </p:transition>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CustomShape 1"/>
          <p:cNvSpPr/>
          <p:nvPr/>
        </p:nvSpPr>
        <p:spPr>
          <a:xfrm>
            <a:off x="838080" y="365040"/>
            <a:ext cx="10514880" cy="1324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ctr">
              <a:lnSpc>
                <a:spcPct val="100000"/>
              </a:lnSpc>
            </a:pPr>
            <a:r>
              <a:rPr lang="en-US" sz="4400" b="1" spc="-1" dirty="0" err="1">
                <a:solidFill>
                  <a:srgbClr val="000000"/>
                </a:solidFill>
                <a:uFill>
                  <a:solidFill>
                    <a:srgbClr val="FFFFFF"/>
                  </a:solidFill>
                </a:uFill>
                <a:latin typeface="Verdana"/>
                <a:ea typeface="Calibri Light"/>
              </a:rPr>
              <a:t>Xử</a:t>
            </a:r>
            <a:r>
              <a:rPr lang="en-US" sz="4400" b="1" spc="-1" dirty="0">
                <a:solidFill>
                  <a:srgbClr val="000000"/>
                </a:solidFill>
                <a:uFill>
                  <a:solidFill>
                    <a:srgbClr val="FFFFFF"/>
                  </a:solidFill>
                </a:uFill>
                <a:latin typeface="Verdana"/>
                <a:ea typeface="Calibri Light"/>
              </a:rPr>
              <a:t> </a:t>
            </a:r>
            <a:r>
              <a:rPr lang="en-US" sz="4400" b="1" spc="-1" dirty="0" err="1">
                <a:solidFill>
                  <a:srgbClr val="000000"/>
                </a:solidFill>
                <a:uFill>
                  <a:solidFill>
                    <a:srgbClr val="FFFFFF"/>
                  </a:solidFill>
                </a:uFill>
                <a:latin typeface="Verdana"/>
                <a:ea typeface="Calibri Light"/>
              </a:rPr>
              <a:t>lý</a:t>
            </a:r>
            <a:r>
              <a:rPr lang="en-US" sz="4400" b="1" spc="-1" dirty="0">
                <a:solidFill>
                  <a:srgbClr val="000000"/>
                </a:solidFill>
                <a:uFill>
                  <a:solidFill>
                    <a:srgbClr val="FFFFFF"/>
                  </a:solidFill>
                </a:uFill>
                <a:latin typeface="Verdana"/>
                <a:ea typeface="Calibri Light"/>
              </a:rPr>
              <a:t> </a:t>
            </a:r>
            <a:r>
              <a:rPr lang="en-US" sz="4400" b="1" spc="-1" dirty="0" err="1">
                <a:solidFill>
                  <a:srgbClr val="000000"/>
                </a:solidFill>
                <a:uFill>
                  <a:solidFill>
                    <a:srgbClr val="FFFFFF"/>
                  </a:solidFill>
                </a:uFill>
                <a:latin typeface="Verdana"/>
                <a:ea typeface="Calibri Light"/>
              </a:rPr>
              <a:t>yêu</a:t>
            </a:r>
            <a:r>
              <a:rPr lang="en-US" sz="4400" b="1" spc="-1" dirty="0">
                <a:solidFill>
                  <a:srgbClr val="000000"/>
                </a:solidFill>
                <a:uFill>
                  <a:solidFill>
                    <a:srgbClr val="FFFFFF"/>
                  </a:solidFill>
                </a:uFill>
                <a:latin typeface="Verdana"/>
                <a:ea typeface="Calibri Light"/>
              </a:rPr>
              <a:t> </a:t>
            </a:r>
            <a:r>
              <a:rPr lang="en-US" sz="4400" b="1" spc="-1" dirty="0" err="1">
                <a:solidFill>
                  <a:srgbClr val="000000"/>
                </a:solidFill>
                <a:uFill>
                  <a:solidFill>
                    <a:srgbClr val="FFFFFF"/>
                  </a:solidFill>
                </a:uFill>
                <a:latin typeface="Verdana"/>
                <a:ea typeface="Calibri Light"/>
              </a:rPr>
              <a:t>cầu</a:t>
            </a:r>
            <a:r>
              <a:rPr lang="en-US" sz="4400" b="1" spc="-1" dirty="0">
                <a:solidFill>
                  <a:srgbClr val="000000"/>
                </a:solidFill>
                <a:uFill>
                  <a:solidFill>
                    <a:srgbClr val="FFFFFF"/>
                  </a:solidFill>
                </a:uFill>
                <a:latin typeface="Verdana"/>
                <a:ea typeface="Calibri Light"/>
              </a:rPr>
              <a:t> </a:t>
            </a:r>
            <a:r>
              <a:rPr lang="en-US" sz="4400" b="1" spc="-1" dirty="0" err="1">
                <a:solidFill>
                  <a:srgbClr val="000000"/>
                </a:solidFill>
                <a:uFill>
                  <a:solidFill>
                    <a:srgbClr val="FFFFFF"/>
                  </a:solidFill>
                </a:uFill>
                <a:latin typeface="Verdana"/>
                <a:ea typeface="Calibri Light"/>
              </a:rPr>
              <a:t>cập</a:t>
            </a:r>
            <a:r>
              <a:rPr lang="en-US" sz="4400" b="1" spc="-1" dirty="0">
                <a:solidFill>
                  <a:srgbClr val="000000"/>
                </a:solidFill>
                <a:uFill>
                  <a:solidFill>
                    <a:srgbClr val="FFFFFF"/>
                  </a:solidFill>
                </a:uFill>
                <a:latin typeface="Verdana"/>
                <a:ea typeface="Calibri Light"/>
              </a:rPr>
              <a:t> </a:t>
            </a:r>
            <a:r>
              <a:rPr lang="en-US" sz="4400" b="1" spc="-1" dirty="0" err="1">
                <a:solidFill>
                  <a:srgbClr val="000000"/>
                </a:solidFill>
                <a:uFill>
                  <a:solidFill>
                    <a:srgbClr val="FFFFFF"/>
                  </a:solidFill>
                </a:uFill>
                <a:latin typeface="Verdana"/>
                <a:ea typeface="Calibri Light"/>
              </a:rPr>
              <a:t>nhật</a:t>
            </a:r>
            <a:endParaRPr lang="en-US" sz="4400" spc="-1" dirty="0">
              <a:solidFill>
                <a:srgbClr val="000000"/>
              </a:solidFill>
              <a:uFill>
                <a:solidFill>
                  <a:srgbClr val="FFFFFF"/>
                </a:solidFill>
              </a:uFill>
            </a:endParaRPr>
          </a:p>
        </p:txBody>
      </p:sp>
      <p:pic>
        <p:nvPicPr>
          <p:cNvPr id="93" name="Picture 92"/>
          <p:cNvPicPr>
            <a:picLocks noChangeAspect="1"/>
          </p:cNvPicPr>
          <p:nvPr/>
        </p:nvPicPr>
        <p:blipFill>
          <a:blip r:embed="rId2"/>
          <a:stretch>
            <a:fillRect/>
          </a:stretch>
        </p:blipFill>
        <p:spPr>
          <a:xfrm>
            <a:off x="768122" y="1970403"/>
            <a:ext cx="10654795" cy="2678857"/>
          </a:xfrm>
          <a:prstGeom prst="rect">
            <a:avLst/>
          </a:prstGeom>
        </p:spPr>
      </p:pic>
      <p:sp>
        <p:nvSpPr>
          <p:cNvPr id="94" name="Rectangle 93"/>
          <p:cNvSpPr/>
          <p:nvPr/>
        </p:nvSpPr>
        <p:spPr>
          <a:xfrm>
            <a:off x="3459252" y="4929823"/>
            <a:ext cx="5272534" cy="461665"/>
          </a:xfrm>
          <a:prstGeom prst="rect">
            <a:avLst/>
          </a:prstGeom>
        </p:spPr>
        <p:txBody>
          <a:bodyPr wrap="none">
            <a:spAutoFit/>
          </a:bodyPr>
          <a:lstStyle/>
          <a:p>
            <a:r>
              <a:rPr lang="en-US" sz="2400" dirty="0" err="1" smtClean="0">
                <a:latin typeface="Verdana" panose="020B0604030504040204" pitchFamily="34" charset="0"/>
                <a:ea typeface="Verdana" panose="020B0604030504040204" pitchFamily="34" charset="0"/>
              </a:rPr>
              <a:t>Kiểm</a:t>
            </a:r>
            <a:r>
              <a:rPr lang="en-US" sz="2400" dirty="0" smtClean="0">
                <a:latin typeface="Verdana" panose="020B0604030504040204" pitchFamily="34" charset="0"/>
                <a:ea typeface="Verdana" panose="020B0604030504040204" pitchFamily="34" charset="0"/>
              </a:rPr>
              <a:t> </a:t>
            </a:r>
            <a:r>
              <a:rPr lang="en-US" sz="2400" dirty="0" err="1">
                <a:latin typeface="Verdana" panose="020B0604030504040204" pitchFamily="34" charset="0"/>
                <a:ea typeface="Verdana" panose="020B0604030504040204" pitchFamily="34" charset="0"/>
              </a:rPr>
              <a:t>tra</a:t>
            </a:r>
            <a:r>
              <a:rPr lang="en-US" sz="2400" dirty="0">
                <a:latin typeface="Verdana" panose="020B0604030504040204" pitchFamily="34" charset="0"/>
                <a:ea typeface="Verdana" panose="020B0604030504040204" pitchFamily="34" charset="0"/>
              </a:rPr>
              <a:t> </a:t>
            </a:r>
            <a:r>
              <a:rPr lang="en-US" sz="2400" dirty="0" err="1">
                <a:latin typeface="Verdana" panose="020B0604030504040204" pitchFamily="34" charset="0"/>
                <a:ea typeface="Verdana" panose="020B0604030504040204" pitchFamily="34" charset="0"/>
              </a:rPr>
              <a:t>yêu</a:t>
            </a:r>
            <a:r>
              <a:rPr lang="en-US" sz="2400" dirty="0">
                <a:latin typeface="Verdana" panose="020B0604030504040204" pitchFamily="34" charset="0"/>
                <a:ea typeface="Verdana" panose="020B0604030504040204" pitchFamily="34" charset="0"/>
              </a:rPr>
              <a:t> </a:t>
            </a:r>
            <a:r>
              <a:rPr lang="en-US" sz="2400" dirty="0" err="1">
                <a:latin typeface="Verdana" panose="020B0604030504040204" pitchFamily="34" charset="0"/>
                <a:ea typeface="Verdana" panose="020B0604030504040204" pitchFamily="34" charset="0"/>
              </a:rPr>
              <a:t>cầu</a:t>
            </a:r>
            <a:r>
              <a:rPr lang="en-US" sz="2400" dirty="0">
                <a:latin typeface="Verdana" panose="020B0604030504040204" pitchFamily="34" charset="0"/>
                <a:ea typeface="Verdana" panose="020B0604030504040204" pitchFamily="34" charset="0"/>
              </a:rPr>
              <a:t> (</a:t>
            </a:r>
            <a:r>
              <a:rPr lang="en-US" sz="2400" dirty="0" err="1">
                <a:latin typeface="Verdana" panose="020B0604030504040204" pitchFamily="34" charset="0"/>
                <a:ea typeface="Verdana" panose="020B0604030504040204" pitchFamily="34" charset="0"/>
              </a:rPr>
              <a:t>checkRequire</a:t>
            </a:r>
            <a:r>
              <a:rPr lang="en-US" sz="2400" dirty="0">
                <a:latin typeface="Verdana" panose="020B0604030504040204" pitchFamily="34" charset="0"/>
                <a:ea typeface="Verdana" panose="020B0604030504040204" pitchFamily="34" charset="0"/>
              </a:rPr>
              <a:t>)</a:t>
            </a:r>
          </a:p>
        </p:txBody>
      </p:sp>
    </p:spTree>
    <p:extLst>
      <p:ext uri="{BB962C8B-B14F-4D97-AF65-F5344CB8AC3E}">
        <p14:creationId xmlns:p14="http://schemas.microsoft.com/office/powerpoint/2010/main" val="1497460833"/>
      </p:ext>
    </p:extLst>
  </p:cSld>
  <p:clrMapOvr>
    <a:masterClrMapping/>
  </p:clrMapOvr>
  <p:transition spd="med">
    <p:pull/>
  </p:transition>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CustomShape 1"/>
          <p:cNvSpPr/>
          <p:nvPr/>
        </p:nvSpPr>
        <p:spPr>
          <a:xfrm>
            <a:off x="838080" y="365040"/>
            <a:ext cx="10514880" cy="1324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ctr">
              <a:lnSpc>
                <a:spcPct val="100000"/>
              </a:lnSpc>
            </a:pPr>
            <a:r>
              <a:rPr lang="en-US" sz="4400" b="1" spc="-1" dirty="0" err="1">
                <a:solidFill>
                  <a:srgbClr val="000000"/>
                </a:solidFill>
                <a:uFill>
                  <a:solidFill>
                    <a:srgbClr val="FFFFFF"/>
                  </a:solidFill>
                </a:uFill>
                <a:latin typeface="Verdana"/>
                <a:ea typeface="Calibri Light"/>
              </a:rPr>
              <a:t>Xử</a:t>
            </a:r>
            <a:r>
              <a:rPr lang="en-US" sz="4400" b="1" spc="-1" dirty="0">
                <a:solidFill>
                  <a:srgbClr val="000000"/>
                </a:solidFill>
                <a:uFill>
                  <a:solidFill>
                    <a:srgbClr val="FFFFFF"/>
                  </a:solidFill>
                </a:uFill>
                <a:latin typeface="Verdana"/>
                <a:ea typeface="Calibri Light"/>
              </a:rPr>
              <a:t> </a:t>
            </a:r>
            <a:r>
              <a:rPr lang="en-US" sz="4400" b="1" spc="-1" dirty="0" err="1">
                <a:solidFill>
                  <a:srgbClr val="000000"/>
                </a:solidFill>
                <a:uFill>
                  <a:solidFill>
                    <a:srgbClr val="FFFFFF"/>
                  </a:solidFill>
                </a:uFill>
                <a:latin typeface="Verdana"/>
                <a:ea typeface="Calibri Light"/>
              </a:rPr>
              <a:t>lý</a:t>
            </a:r>
            <a:r>
              <a:rPr lang="en-US" sz="4400" b="1" spc="-1" dirty="0">
                <a:solidFill>
                  <a:srgbClr val="000000"/>
                </a:solidFill>
                <a:uFill>
                  <a:solidFill>
                    <a:srgbClr val="FFFFFF"/>
                  </a:solidFill>
                </a:uFill>
                <a:latin typeface="Verdana"/>
                <a:ea typeface="Calibri Light"/>
              </a:rPr>
              <a:t> </a:t>
            </a:r>
            <a:r>
              <a:rPr lang="en-US" sz="4400" b="1" spc="-1" dirty="0" err="1">
                <a:solidFill>
                  <a:srgbClr val="000000"/>
                </a:solidFill>
                <a:uFill>
                  <a:solidFill>
                    <a:srgbClr val="FFFFFF"/>
                  </a:solidFill>
                </a:uFill>
                <a:latin typeface="Verdana"/>
                <a:ea typeface="Calibri Light"/>
              </a:rPr>
              <a:t>yêu</a:t>
            </a:r>
            <a:r>
              <a:rPr lang="en-US" sz="4400" b="1" spc="-1" dirty="0">
                <a:solidFill>
                  <a:srgbClr val="000000"/>
                </a:solidFill>
                <a:uFill>
                  <a:solidFill>
                    <a:srgbClr val="FFFFFF"/>
                  </a:solidFill>
                </a:uFill>
                <a:latin typeface="Verdana"/>
                <a:ea typeface="Calibri Light"/>
              </a:rPr>
              <a:t> </a:t>
            </a:r>
            <a:r>
              <a:rPr lang="en-US" sz="4400" b="1" spc="-1" dirty="0" err="1">
                <a:solidFill>
                  <a:srgbClr val="000000"/>
                </a:solidFill>
                <a:uFill>
                  <a:solidFill>
                    <a:srgbClr val="FFFFFF"/>
                  </a:solidFill>
                </a:uFill>
                <a:latin typeface="Verdana"/>
                <a:ea typeface="Calibri Light"/>
              </a:rPr>
              <a:t>cầu</a:t>
            </a:r>
            <a:r>
              <a:rPr lang="en-US" sz="4400" b="1" spc="-1" dirty="0">
                <a:solidFill>
                  <a:srgbClr val="000000"/>
                </a:solidFill>
                <a:uFill>
                  <a:solidFill>
                    <a:srgbClr val="FFFFFF"/>
                  </a:solidFill>
                </a:uFill>
                <a:latin typeface="Verdana"/>
                <a:ea typeface="Calibri Light"/>
              </a:rPr>
              <a:t> </a:t>
            </a:r>
            <a:r>
              <a:rPr lang="en-US" sz="4400" b="1" spc="-1" dirty="0" err="1">
                <a:solidFill>
                  <a:srgbClr val="000000"/>
                </a:solidFill>
                <a:uFill>
                  <a:solidFill>
                    <a:srgbClr val="FFFFFF"/>
                  </a:solidFill>
                </a:uFill>
                <a:latin typeface="Verdana"/>
                <a:ea typeface="Calibri Light"/>
              </a:rPr>
              <a:t>cập</a:t>
            </a:r>
            <a:r>
              <a:rPr lang="en-US" sz="4400" b="1" spc="-1" dirty="0">
                <a:solidFill>
                  <a:srgbClr val="000000"/>
                </a:solidFill>
                <a:uFill>
                  <a:solidFill>
                    <a:srgbClr val="FFFFFF"/>
                  </a:solidFill>
                </a:uFill>
                <a:latin typeface="Verdana"/>
                <a:ea typeface="Calibri Light"/>
              </a:rPr>
              <a:t> </a:t>
            </a:r>
            <a:r>
              <a:rPr lang="en-US" sz="4400" b="1" spc="-1" dirty="0" err="1">
                <a:solidFill>
                  <a:srgbClr val="000000"/>
                </a:solidFill>
                <a:uFill>
                  <a:solidFill>
                    <a:srgbClr val="FFFFFF"/>
                  </a:solidFill>
                </a:uFill>
                <a:latin typeface="Verdana"/>
                <a:ea typeface="Calibri Light"/>
              </a:rPr>
              <a:t>nhật</a:t>
            </a:r>
            <a:endParaRPr lang="en-US" sz="4400" spc="-1" dirty="0">
              <a:solidFill>
                <a:srgbClr val="000000"/>
              </a:solidFill>
              <a:uFill>
                <a:solidFill>
                  <a:srgbClr val="FFFFFF"/>
                </a:solidFill>
              </a:uFill>
            </a:endParaRPr>
          </a:p>
        </p:txBody>
      </p:sp>
      <p:pic>
        <p:nvPicPr>
          <p:cNvPr id="2" name="Picture 1"/>
          <p:cNvPicPr>
            <a:picLocks noChangeAspect="1"/>
          </p:cNvPicPr>
          <p:nvPr/>
        </p:nvPicPr>
        <p:blipFill>
          <a:blip r:embed="rId2"/>
          <a:stretch>
            <a:fillRect/>
          </a:stretch>
        </p:blipFill>
        <p:spPr>
          <a:xfrm>
            <a:off x="680548" y="1867017"/>
            <a:ext cx="10829941" cy="3524471"/>
          </a:xfrm>
          <a:prstGeom prst="rect">
            <a:avLst/>
          </a:prstGeom>
        </p:spPr>
      </p:pic>
      <p:sp>
        <p:nvSpPr>
          <p:cNvPr id="94" name="Rectangle 93"/>
          <p:cNvSpPr/>
          <p:nvPr/>
        </p:nvSpPr>
        <p:spPr>
          <a:xfrm>
            <a:off x="3459251" y="5568665"/>
            <a:ext cx="5393977" cy="461665"/>
          </a:xfrm>
          <a:prstGeom prst="rect">
            <a:avLst/>
          </a:prstGeom>
        </p:spPr>
        <p:txBody>
          <a:bodyPr wrap="none">
            <a:spAutoFit/>
          </a:bodyPr>
          <a:lstStyle/>
          <a:p>
            <a:r>
              <a:rPr lang="en-US" sz="2400" dirty="0" err="1" smtClean="0">
                <a:latin typeface="Verdana" panose="020B0604030504040204" pitchFamily="34" charset="0"/>
                <a:ea typeface="Verdana" panose="020B0604030504040204" pitchFamily="34" charset="0"/>
              </a:rPr>
              <a:t>Xác</a:t>
            </a:r>
            <a:r>
              <a:rPr lang="en-US" sz="2400" dirty="0" smtClean="0">
                <a:latin typeface="Verdana" panose="020B0604030504040204" pitchFamily="34" charset="0"/>
                <a:ea typeface="Verdana" panose="020B0604030504040204" pitchFamily="34" charset="0"/>
              </a:rPr>
              <a:t> </a:t>
            </a:r>
            <a:r>
              <a:rPr lang="en-US" sz="2400" dirty="0" err="1" smtClean="0">
                <a:latin typeface="Verdana" panose="020B0604030504040204" pitchFamily="34" charset="0"/>
                <a:ea typeface="Verdana" panose="020B0604030504040204" pitchFamily="34" charset="0"/>
              </a:rPr>
              <a:t>thực</a:t>
            </a:r>
            <a:r>
              <a:rPr lang="en-US" sz="2400" dirty="0" smtClean="0">
                <a:latin typeface="Verdana" panose="020B0604030504040204" pitchFamily="34" charset="0"/>
                <a:ea typeface="Verdana" panose="020B0604030504040204" pitchFamily="34" charset="0"/>
              </a:rPr>
              <a:t> </a:t>
            </a:r>
            <a:r>
              <a:rPr lang="en-US" sz="2400" dirty="0" err="1" smtClean="0">
                <a:latin typeface="Verdana" panose="020B0604030504040204" pitchFamily="34" charset="0"/>
                <a:ea typeface="Verdana" panose="020B0604030504040204" pitchFamily="34" charset="0"/>
              </a:rPr>
              <a:t>yêu</a:t>
            </a:r>
            <a:r>
              <a:rPr lang="en-US" sz="2400" dirty="0" smtClean="0">
                <a:latin typeface="Verdana" panose="020B0604030504040204" pitchFamily="34" charset="0"/>
                <a:ea typeface="Verdana" panose="020B0604030504040204" pitchFamily="34" charset="0"/>
              </a:rPr>
              <a:t> </a:t>
            </a:r>
            <a:r>
              <a:rPr lang="en-US" sz="2400" dirty="0" err="1">
                <a:latin typeface="Verdana" panose="020B0604030504040204" pitchFamily="34" charset="0"/>
                <a:ea typeface="Verdana" panose="020B0604030504040204" pitchFamily="34" charset="0"/>
              </a:rPr>
              <a:t>cầu</a:t>
            </a:r>
            <a:r>
              <a:rPr lang="en-US" sz="2400" dirty="0">
                <a:latin typeface="Verdana" panose="020B0604030504040204" pitchFamily="34" charset="0"/>
                <a:ea typeface="Verdana" panose="020B0604030504040204" pitchFamily="34" charset="0"/>
              </a:rPr>
              <a:t> </a:t>
            </a:r>
            <a:r>
              <a:rPr lang="en-US" sz="2400" dirty="0" smtClean="0">
                <a:latin typeface="Verdana" panose="020B0604030504040204" pitchFamily="34" charset="0"/>
                <a:ea typeface="Verdana" panose="020B0604030504040204" pitchFamily="34" charset="0"/>
              </a:rPr>
              <a:t>(</a:t>
            </a:r>
            <a:r>
              <a:rPr lang="en-US" sz="2400" dirty="0" err="1" smtClean="0">
                <a:latin typeface="Verdana" panose="020B0604030504040204" pitchFamily="34" charset="0"/>
                <a:ea typeface="Verdana" panose="020B0604030504040204" pitchFamily="34" charset="0"/>
              </a:rPr>
              <a:t>verifyRequire</a:t>
            </a:r>
            <a:r>
              <a:rPr lang="en-US" sz="2400" dirty="0">
                <a:latin typeface="Verdana" panose="020B0604030504040204" pitchFamily="34" charset="0"/>
                <a:ea typeface="Verdana" panose="020B0604030504040204" pitchFamily="34" charset="0"/>
              </a:rPr>
              <a:t>)</a:t>
            </a:r>
          </a:p>
        </p:txBody>
      </p:sp>
    </p:spTree>
    <p:extLst>
      <p:ext uri="{BB962C8B-B14F-4D97-AF65-F5344CB8AC3E}">
        <p14:creationId xmlns:p14="http://schemas.microsoft.com/office/powerpoint/2010/main" val="2302465804"/>
      </p:ext>
    </p:extLst>
  </p:cSld>
  <p:clrMapOvr>
    <a:masterClrMapping/>
  </p:clrMapOvr>
  <p:transition spd="med">
    <p:pull/>
  </p:transition>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CustomShape 1"/>
          <p:cNvSpPr/>
          <p:nvPr/>
        </p:nvSpPr>
        <p:spPr>
          <a:xfrm>
            <a:off x="838080" y="365040"/>
            <a:ext cx="10514880" cy="1324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ctr">
              <a:lnSpc>
                <a:spcPct val="100000"/>
              </a:lnSpc>
            </a:pPr>
            <a:r>
              <a:rPr lang="en-US" sz="4400" b="1" spc="-1" dirty="0" err="1">
                <a:solidFill>
                  <a:srgbClr val="000000"/>
                </a:solidFill>
                <a:uFill>
                  <a:solidFill>
                    <a:srgbClr val="FFFFFF"/>
                  </a:solidFill>
                </a:uFill>
                <a:latin typeface="Verdana"/>
                <a:ea typeface="Calibri Light"/>
              </a:rPr>
              <a:t>Xử</a:t>
            </a:r>
            <a:r>
              <a:rPr lang="en-US" sz="4400" b="1" spc="-1" dirty="0">
                <a:solidFill>
                  <a:srgbClr val="000000"/>
                </a:solidFill>
                <a:uFill>
                  <a:solidFill>
                    <a:srgbClr val="FFFFFF"/>
                  </a:solidFill>
                </a:uFill>
                <a:latin typeface="Verdana"/>
                <a:ea typeface="Calibri Light"/>
              </a:rPr>
              <a:t> </a:t>
            </a:r>
            <a:r>
              <a:rPr lang="en-US" sz="4400" b="1" spc="-1" dirty="0" err="1">
                <a:solidFill>
                  <a:srgbClr val="000000"/>
                </a:solidFill>
                <a:uFill>
                  <a:solidFill>
                    <a:srgbClr val="FFFFFF"/>
                  </a:solidFill>
                </a:uFill>
                <a:latin typeface="Verdana"/>
                <a:ea typeface="Calibri Light"/>
              </a:rPr>
              <a:t>lý</a:t>
            </a:r>
            <a:r>
              <a:rPr lang="en-US" sz="4400" b="1" spc="-1" dirty="0">
                <a:solidFill>
                  <a:srgbClr val="000000"/>
                </a:solidFill>
                <a:uFill>
                  <a:solidFill>
                    <a:srgbClr val="FFFFFF"/>
                  </a:solidFill>
                </a:uFill>
                <a:latin typeface="Verdana"/>
                <a:ea typeface="Calibri Light"/>
              </a:rPr>
              <a:t> </a:t>
            </a:r>
            <a:r>
              <a:rPr lang="en-US" sz="4400" b="1" spc="-1" dirty="0" err="1">
                <a:solidFill>
                  <a:srgbClr val="000000"/>
                </a:solidFill>
                <a:uFill>
                  <a:solidFill>
                    <a:srgbClr val="FFFFFF"/>
                  </a:solidFill>
                </a:uFill>
                <a:latin typeface="Verdana"/>
                <a:ea typeface="Calibri Light"/>
              </a:rPr>
              <a:t>yêu</a:t>
            </a:r>
            <a:r>
              <a:rPr lang="en-US" sz="4400" b="1" spc="-1" dirty="0">
                <a:solidFill>
                  <a:srgbClr val="000000"/>
                </a:solidFill>
                <a:uFill>
                  <a:solidFill>
                    <a:srgbClr val="FFFFFF"/>
                  </a:solidFill>
                </a:uFill>
                <a:latin typeface="Verdana"/>
                <a:ea typeface="Calibri Light"/>
              </a:rPr>
              <a:t> </a:t>
            </a:r>
            <a:r>
              <a:rPr lang="en-US" sz="4400" b="1" spc="-1" dirty="0" err="1">
                <a:solidFill>
                  <a:srgbClr val="000000"/>
                </a:solidFill>
                <a:uFill>
                  <a:solidFill>
                    <a:srgbClr val="FFFFFF"/>
                  </a:solidFill>
                </a:uFill>
                <a:latin typeface="Verdana"/>
                <a:ea typeface="Calibri Light"/>
              </a:rPr>
              <a:t>cầu</a:t>
            </a:r>
            <a:r>
              <a:rPr lang="en-US" sz="4400" b="1" spc="-1" dirty="0">
                <a:solidFill>
                  <a:srgbClr val="000000"/>
                </a:solidFill>
                <a:uFill>
                  <a:solidFill>
                    <a:srgbClr val="FFFFFF"/>
                  </a:solidFill>
                </a:uFill>
                <a:latin typeface="Verdana"/>
                <a:ea typeface="Calibri Light"/>
              </a:rPr>
              <a:t> </a:t>
            </a:r>
            <a:r>
              <a:rPr lang="en-US" sz="4400" b="1" spc="-1" dirty="0" err="1">
                <a:solidFill>
                  <a:srgbClr val="000000"/>
                </a:solidFill>
                <a:uFill>
                  <a:solidFill>
                    <a:srgbClr val="FFFFFF"/>
                  </a:solidFill>
                </a:uFill>
                <a:latin typeface="Verdana"/>
                <a:ea typeface="Calibri Light"/>
              </a:rPr>
              <a:t>cập</a:t>
            </a:r>
            <a:r>
              <a:rPr lang="en-US" sz="4400" b="1" spc="-1" dirty="0">
                <a:solidFill>
                  <a:srgbClr val="000000"/>
                </a:solidFill>
                <a:uFill>
                  <a:solidFill>
                    <a:srgbClr val="FFFFFF"/>
                  </a:solidFill>
                </a:uFill>
                <a:latin typeface="Verdana"/>
                <a:ea typeface="Calibri Light"/>
              </a:rPr>
              <a:t> </a:t>
            </a:r>
            <a:r>
              <a:rPr lang="en-US" sz="4400" b="1" spc="-1" dirty="0" err="1">
                <a:solidFill>
                  <a:srgbClr val="000000"/>
                </a:solidFill>
                <a:uFill>
                  <a:solidFill>
                    <a:srgbClr val="FFFFFF"/>
                  </a:solidFill>
                </a:uFill>
                <a:latin typeface="Verdana"/>
                <a:ea typeface="Calibri Light"/>
              </a:rPr>
              <a:t>nhật</a:t>
            </a:r>
            <a:endParaRPr lang="en-US" sz="4400" spc="-1" dirty="0">
              <a:solidFill>
                <a:srgbClr val="000000"/>
              </a:solidFill>
              <a:uFill>
                <a:solidFill>
                  <a:srgbClr val="FFFFFF"/>
                </a:solidFill>
              </a:uFill>
            </a:endParaRPr>
          </a:p>
        </p:txBody>
      </p:sp>
      <p:sp>
        <p:nvSpPr>
          <p:cNvPr id="94" name="Rectangle 93"/>
          <p:cNvSpPr/>
          <p:nvPr/>
        </p:nvSpPr>
        <p:spPr>
          <a:xfrm>
            <a:off x="2729598" y="4938918"/>
            <a:ext cx="6731843" cy="461665"/>
          </a:xfrm>
          <a:prstGeom prst="rect">
            <a:avLst/>
          </a:prstGeom>
        </p:spPr>
        <p:txBody>
          <a:bodyPr wrap="none">
            <a:spAutoFit/>
          </a:bodyPr>
          <a:lstStyle/>
          <a:p>
            <a:r>
              <a:rPr lang="en-US" sz="2400" dirty="0" err="1" smtClean="0">
                <a:latin typeface="Verdana" panose="020B0604030504040204" pitchFamily="34" charset="0"/>
                <a:ea typeface="Verdana" panose="020B0604030504040204" pitchFamily="34" charset="0"/>
              </a:rPr>
              <a:t>Ghi</a:t>
            </a:r>
            <a:r>
              <a:rPr lang="en-US" sz="2400" dirty="0" smtClean="0">
                <a:latin typeface="Verdana" panose="020B0604030504040204" pitchFamily="34" charset="0"/>
                <a:ea typeface="Verdana" panose="020B0604030504040204" pitchFamily="34" charset="0"/>
              </a:rPr>
              <a:t> </a:t>
            </a:r>
            <a:r>
              <a:rPr lang="en-US" sz="2400" dirty="0" err="1" smtClean="0">
                <a:latin typeface="Verdana" panose="020B0604030504040204" pitchFamily="34" charset="0"/>
                <a:ea typeface="Verdana" panose="020B0604030504040204" pitchFamily="34" charset="0"/>
              </a:rPr>
              <a:t>nhận</a:t>
            </a:r>
            <a:r>
              <a:rPr lang="en-US" sz="2400" dirty="0" smtClean="0">
                <a:latin typeface="Verdana" panose="020B0604030504040204" pitchFamily="34" charset="0"/>
                <a:ea typeface="Verdana" panose="020B0604030504040204" pitchFamily="34" charset="0"/>
              </a:rPr>
              <a:t> </a:t>
            </a:r>
            <a:r>
              <a:rPr lang="en-US" sz="2400" dirty="0" err="1" smtClean="0">
                <a:latin typeface="Verdana" panose="020B0604030504040204" pitchFamily="34" charset="0"/>
                <a:ea typeface="Verdana" panose="020B0604030504040204" pitchFamily="34" charset="0"/>
              </a:rPr>
              <a:t>kết</a:t>
            </a:r>
            <a:r>
              <a:rPr lang="en-US" sz="2400" dirty="0" smtClean="0">
                <a:latin typeface="Verdana" panose="020B0604030504040204" pitchFamily="34" charset="0"/>
                <a:ea typeface="Verdana" panose="020B0604030504040204" pitchFamily="34" charset="0"/>
              </a:rPr>
              <a:t> </a:t>
            </a:r>
            <a:r>
              <a:rPr lang="en-US" sz="2400" dirty="0" err="1" smtClean="0">
                <a:latin typeface="Verdana" panose="020B0604030504040204" pitchFamily="34" charset="0"/>
                <a:ea typeface="Verdana" panose="020B0604030504040204" pitchFamily="34" charset="0"/>
              </a:rPr>
              <a:t>quả</a:t>
            </a:r>
            <a:r>
              <a:rPr lang="en-US" sz="2400" dirty="0" smtClean="0">
                <a:latin typeface="Verdana" panose="020B0604030504040204" pitchFamily="34" charset="0"/>
                <a:ea typeface="Verdana" panose="020B0604030504040204" pitchFamily="34" charset="0"/>
              </a:rPr>
              <a:t> </a:t>
            </a:r>
            <a:r>
              <a:rPr lang="en-US" sz="2400" dirty="0" err="1" smtClean="0">
                <a:latin typeface="Verdana" panose="020B0604030504040204" pitchFamily="34" charset="0"/>
                <a:ea typeface="Verdana" panose="020B0604030504040204" pitchFamily="34" charset="0"/>
              </a:rPr>
              <a:t>yêu</a:t>
            </a:r>
            <a:r>
              <a:rPr lang="en-US" sz="2400" dirty="0" smtClean="0">
                <a:latin typeface="Verdana" panose="020B0604030504040204" pitchFamily="34" charset="0"/>
                <a:ea typeface="Verdana" panose="020B0604030504040204" pitchFamily="34" charset="0"/>
              </a:rPr>
              <a:t> </a:t>
            </a:r>
            <a:r>
              <a:rPr lang="en-US" sz="2400" dirty="0" err="1">
                <a:latin typeface="Verdana" panose="020B0604030504040204" pitchFamily="34" charset="0"/>
                <a:ea typeface="Verdana" panose="020B0604030504040204" pitchFamily="34" charset="0"/>
              </a:rPr>
              <a:t>cầu</a:t>
            </a:r>
            <a:r>
              <a:rPr lang="en-US" sz="2400" dirty="0">
                <a:latin typeface="Verdana" panose="020B0604030504040204" pitchFamily="34" charset="0"/>
                <a:ea typeface="Verdana" panose="020B0604030504040204" pitchFamily="34" charset="0"/>
              </a:rPr>
              <a:t> </a:t>
            </a:r>
            <a:r>
              <a:rPr lang="en-US" sz="2400" dirty="0" smtClean="0">
                <a:latin typeface="Verdana" panose="020B0604030504040204" pitchFamily="34" charset="0"/>
                <a:ea typeface="Verdana" panose="020B0604030504040204" pitchFamily="34" charset="0"/>
              </a:rPr>
              <a:t>(</a:t>
            </a:r>
            <a:r>
              <a:rPr lang="en-US" sz="2400" dirty="0" err="1" smtClean="0">
                <a:latin typeface="Verdana" panose="020B0604030504040204" pitchFamily="34" charset="0"/>
                <a:ea typeface="Verdana" panose="020B0604030504040204" pitchFamily="34" charset="0"/>
              </a:rPr>
              <a:t>recordRequire</a:t>
            </a:r>
            <a:r>
              <a:rPr lang="en-US" sz="2400" dirty="0">
                <a:latin typeface="Verdana" panose="020B0604030504040204" pitchFamily="34" charset="0"/>
                <a:ea typeface="Verdana" panose="020B0604030504040204" pitchFamily="34" charset="0"/>
              </a:rPr>
              <a:t>)</a:t>
            </a:r>
          </a:p>
        </p:txBody>
      </p:sp>
      <p:pic>
        <p:nvPicPr>
          <p:cNvPr id="3" name="Picture 2"/>
          <p:cNvPicPr>
            <a:picLocks noChangeAspect="1"/>
          </p:cNvPicPr>
          <p:nvPr/>
        </p:nvPicPr>
        <p:blipFill>
          <a:blip r:embed="rId2"/>
          <a:stretch>
            <a:fillRect/>
          </a:stretch>
        </p:blipFill>
        <p:spPr>
          <a:xfrm>
            <a:off x="838080" y="2365157"/>
            <a:ext cx="10514880" cy="1898444"/>
          </a:xfrm>
          <a:prstGeom prst="rect">
            <a:avLst/>
          </a:prstGeom>
        </p:spPr>
      </p:pic>
    </p:spTree>
    <p:extLst>
      <p:ext uri="{BB962C8B-B14F-4D97-AF65-F5344CB8AC3E}">
        <p14:creationId xmlns:p14="http://schemas.microsoft.com/office/powerpoint/2010/main" val="3313354425"/>
      </p:ext>
    </p:extLst>
  </p:cSld>
  <p:clrMapOvr>
    <a:masterClrMapping/>
  </p:clrMapOvr>
  <p:transition spd="med">
    <p:pull/>
  </p:transition>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84" name="CustomShape 1"/>
          <p:cNvSpPr/>
          <p:nvPr/>
        </p:nvSpPr>
        <p:spPr>
          <a:xfrm>
            <a:off x="0" y="0"/>
            <a:ext cx="12191400" cy="6857280"/>
          </a:xfrm>
          <a:prstGeom prst="rect">
            <a:avLst/>
          </a:prstGeom>
          <a:solidFill>
            <a:srgbClr val="0BECE1"/>
          </a:solidFill>
          <a:ln>
            <a:noFill/>
          </a:ln>
        </p:spPr>
        <p:style>
          <a:lnRef idx="2">
            <a:schemeClr val="accent1">
              <a:shade val="50000"/>
            </a:schemeClr>
          </a:lnRef>
          <a:fillRef idx="1">
            <a:schemeClr val="accent1"/>
          </a:fillRef>
          <a:effectRef idx="0">
            <a:schemeClr val="accent1"/>
          </a:effectRef>
          <a:fontRef idx="minor"/>
        </p:style>
      </p:sp>
      <p:sp>
        <p:nvSpPr>
          <p:cNvPr id="185" name="CustomShape 2"/>
          <p:cNvSpPr/>
          <p:nvPr/>
        </p:nvSpPr>
        <p:spPr>
          <a:xfrm rot="18900000" flipH="1">
            <a:off x="7932240" y="1371960"/>
            <a:ext cx="6135480" cy="5537160"/>
          </a:xfrm>
          <a:custGeom>
            <a:avLst/>
            <a:gdLst/>
            <a:ahLst/>
            <a:cxnLst/>
            <a:rect l="l" t="t" r="r" b="b"/>
            <a:pathLst>
              <a:path w="6135300" h="5537781">
                <a:moveTo>
                  <a:pt x="0" y="0"/>
                </a:moveTo>
                <a:lnTo>
                  <a:pt x="6135300" y="0"/>
                </a:lnTo>
                <a:lnTo>
                  <a:pt x="6135300" y="3548931"/>
                </a:lnTo>
                <a:lnTo>
                  <a:pt x="4146451" y="5537781"/>
                </a:lnTo>
                <a:lnTo>
                  <a:pt x="0" y="1391331"/>
                </a:lnTo>
                <a:close/>
              </a:path>
            </a:pathLst>
          </a:custGeom>
          <a:solidFill>
            <a:srgbClr val="018788">
              <a:alpha val="30000"/>
            </a:srgbClr>
          </a:solidFill>
          <a:ln>
            <a:noFill/>
          </a:ln>
        </p:spPr>
        <p:style>
          <a:lnRef idx="2">
            <a:schemeClr val="accent1">
              <a:shade val="50000"/>
            </a:schemeClr>
          </a:lnRef>
          <a:fillRef idx="1">
            <a:schemeClr val="accent1"/>
          </a:fillRef>
          <a:effectRef idx="0">
            <a:schemeClr val="accent1"/>
          </a:effectRef>
          <a:fontRef idx="minor"/>
        </p:style>
      </p:sp>
      <p:sp>
        <p:nvSpPr>
          <p:cNvPr id="186" name="CustomShape 3"/>
          <p:cNvSpPr/>
          <p:nvPr/>
        </p:nvSpPr>
        <p:spPr>
          <a:xfrm>
            <a:off x="4783680" y="5272560"/>
            <a:ext cx="3170520" cy="1584720"/>
          </a:xfrm>
          <a:prstGeom prst="triangle">
            <a:avLst>
              <a:gd name="adj" fmla="val 50000"/>
            </a:avLst>
          </a:prstGeom>
          <a:solidFill>
            <a:schemeClr val="accent5">
              <a:lumMod val="75000"/>
              <a:alpha val="30000"/>
            </a:schemeClr>
          </a:solidFill>
          <a:ln>
            <a:noFill/>
          </a:ln>
        </p:spPr>
        <p:style>
          <a:lnRef idx="2">
            <a:schemeClr val="accent1">
              <a:shade val="50000"/>
            </a:schemeClr>
          </a:lnRef>
          <a:fillRef idx="1">
            <a:schemeClr val="accent1"/>
          </a:fillRef>
          <a:effectRef idx="0">
            <a:schemeClr val="accent1"/>
          </a:effectRef>
          <a:fontRef idx="minor"/>
        </p:style>
      </p:sp>
      <p:sp>
        <p:nvSpPr>
          <p:cNvPr id="187" name="CustomShape 4"/>
          <p:cNvSpPr/>
          <p:nvPr/>
        </p:nvSpPr>
        <p:spPr>
          <a:xfrm rot="2700000">
            <a:off x="6940440" y="1742040"/>
            <a:ext cx="3371400" cy="33714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p:style>
      </p:sp>
      <p:sp>
        <p:nvSpPr>
          <p:cNvPr id="188" name="CustomShape 5"/>
          <p:cNvSpPr/>
          <p:nvPr/>
        </p:nvSpPr>
        <p:spPr>
          <a:xfrm rot="2700000">
            <a:off x="6501960" y="1303920"/>
            <a:ext cx="4248720" cy="4248720"/>
          </a:xfrm>
          <a:prstGeom prst="frame">
            <a:avLst>
              <a:gd name="adj1" fmla="val 1195"/>
            </a:avLst>
          </a:pr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p:style>
      </p:sp>
      <p:sp>
        <p:nvSpPr>
          <p:cNvPr id="189" name="CustomShape 6"/>
          <p:cNvSpPr/>
          <p:nvPr/>
        </p:nvSpPr>
        <p:spPr>
          <a:xfrm rot="18900000" flipH="1">
            <a:off x="-915480" y="293040"/>
            <a:ext cx="5056200" cy="9206280"/>
          </a:xfrm>
          <a:custGeom>
            <a:avLst/>
            <a:gdLst/>
            <a:ahLst/>
            <a:cxnLst/>
            <a:rect l="l" t="t" r="r" b="b"/>
            <a:pathLst>
              <a:path w="5053652" h="9200989">
                <a:moveTo>
                  <a:pt x="0" y="209273"/>
                </a:moveTo>
                <a:lnTo>
                  <a:pt x="209274" y="0"/>
                </a:lnTo>
                <a:lnTo>
                  <a:pt x="5053652" y="4844379"/>
                </a:lnTo>
                <a:lnTo>
                  <a:pt x="697042" y="9200989"/>
                </a:lnTo>
                <a:lnTo>
                  <a:pt x="0" y="9200989"/>
                </a:lnTo>
                <a:close/>
              </a:path>
            </a:pathLst>
          </a:custGeom>
          <a:solidFill>
            <a:srgbClr val="018788">
              <a:alpha val="30000"/>
            </a:srgbClr>
          </a:solidFill>
          <a:ln>
            <a:noFill/>
          </a:ln>
        </p:spPr>
        <p:style>
          <a:lnRef idx="2">
            <a:schemeClr val="accent1">
              <a:shade val="50000"/>
            </a:schemeClr>
          </a:lnRef>
          <a:fillRef idx="1">
            <a:schemeClr val="accent1"/>
          </a:fillRef>
          <a:effectRef idx="0">
            <a:schemeClr val="accent1"/>
          </a:effectRef>
          <a:fontRef idx="minor"/>
        </p:style>
      </p:sp>
      <p:sp>
        <p:nvSpPr>
          <p:cNvPr id="190" name="CustomShape 7"/>
          <p:cNvSpPr/>
          <p:nvPr/>
        </p:nvSpPr>
        <p:spPr>
          <a:xfrm>
            <a:off x="6239520" y="2721960"/>
            <a:ext cx="4772880" cy="13449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ctr">
              <a:lnSpc>
                <a:spcPct val="100000"/>
              </a:lnSpc>
            </a:pPr>
            <a:r>
              <a:rPr lang="en-US" sz="2800" b="1" spc="-1" dirty="0" err="1" smtClean="0">
                <a:solidFill>
                  <a:srgbClr val="000000"/>
                </a:solidFill>
                <a:uFill>
                  <a:solidFill>
                    <a:srgbClr val="FFFFFF"/>
                  </a:solidFill>
                </a:uFill>
                <a:latin typeface="Verdana"/>
                <a:ea typeface="Calibri Light"/>
              </a:rPr>
              <a:t>Kết</a:t>
            </a:r>
            <a:r>
              <a:rPr lang="en-US" sz="2800" b="1" spc="-1" dirty="0" smtClean="0">
                <a:solidFill>
                  <a:srgbClr val="000000"/>
                </a:solidFill>
                <a:uFill>
                  <a:solidFill>
                    <a:srgbClr val="FFFFFF"/>
                  </a:solidFill>
                </a:uFill>
                <a:latin typeface="Verdana"/>
                <a:ea typeface="Calibri Light"/>
              </a:rPr>
              <a:t> </a:t>
            </a:r>
            <a:r>
              <a:rPr lang="en-US" sz="2800" b="1" spc="-1" dirty="0" err="1" smtClean="0">
                <a:solidFill>
                  <a:srgbClr val="000000"/>
                </a:solidFill>
                <a:uFill>
                  <a:solidFill>
                    <a:srgbClr val="FFFFFF"/>
                  </a:solidFill>
                </a:uFill>
                <a:latin typeface="Verdana"/>
                <a:ea typeface="Calibri Light"/>
              </a:rPr>
              <a:t>quả</a:t>
            </a:r>
            <a:r>
              <a:rPr lang="en-US" sz="2800" b="1" spc="-1" dirty="0" smtClean="0">
                <a:solidFill>
                  <a:srgbClr val="000000"/>
                </a:solidFill>
                <a:uFill>
                  <a:solidFill>
                    <a:srgbClr val="FFFFFF"/>
                  </a:solidFill>
                </a:uFill>
                <a:latin typeface="Verdana"/>
                <a:ea typeface="Calibri Light"/>
              </a:rPr>
              <a:t> </a:t>
            </a:r>
            <a:r>
              <a:rPr lang="en-US" sz="2800" b="1" spc="-1" dirty="0" err="1" smtClean="0">
                <a:solidFill>
                  <a:srgbClr val="000000"/>
                </a:solidFill>
                <a:uFill>
                  <a:solidFill>
                    <a:srgbClr val="FFFFFF"/>
                  </a:solidFill>
                </a:uFill>
                <a:latin typeface="Verdana"/>
                <a:ea typeface="Calibri Light"/>
              </a:rPr>
              <a:t>thực</a:t>
            </a:r>
            <a:r>
              <a:rPr lang="en-US" sz="2800" b="1" spc="-1" dirty="0" smtClean="0">
                <a:solidFill>
                  <a:srgbClr val="000000"/>
                </a:solidFill>
                <a:uFill>
                  <a:solidFill>
                    <a:srgbClr val="FFFFFF"/>
                  </a:solidFill>
                </a:uFill>
                <a:latin typeface="Verdana"/>
                <a:ea typeface="Calibri Light"/>
              </a:rPr>
              <a:t> </a:t>
            </a:r>
            <a:r>
              <a:rPr lang="en-US" sz="2800" b="1" spc="-1" dirty="0" err="1" smtClean="0">
                <a:solidFill>
                  <a:srgbClr val="000000"/>
                </a:solidFill>
                <a:uFill>
                  <a:solidFill>
                    <a:srgbClr val="FFFFFF"/>
                  </a:solidFill>
                </a:uFill>
                <a:latin typeface="Verdana"/>
                <a:ea typeface="Calibri Light"/>
              </a:rPr>
              <a:t>hiện</a:t>
            </a:r>
            <a:endParaRPr lang="en-US" spc="-1" dirty="0">
              <a:solidFill>
                <a:srgbClr val="000000"/>
              </a:solidFill>
              <a:uFill>
                <a:solidFill>
                  <a:srgbClr val="FFFFFF"/>
                </a:solidFill>
              </a:uFill>
            </a:endParaRPr>
          </a:p>
        </p:txBody>
      </p:sp>
      <p:sp>
        <p:nvSpPr>
          <p:cNvPr id="2" name="TextBox 1"/>
          <p:cNvSpPr txBox="1"/>
          <p:nvPr/>
        </p:nvSpPr>
        <p:spPr>
          <a:xfrm>
            <a:off x="1310186" y="1634614"/>
            <a:ext cx="2997994" cy="4508927"/>
          </a:xfrm>
          <a:prstGeom prst="rect">
            <a:avLst/>
          </a:prstGeom>
          <a:noFill/>
        </p:spPr>
        <p:txBody>
          <a:bodyPr wrap="square" rtlCol="0">
            <a:spAutoFit/>
          </a:bodyPr>
          <a:lstStyle/>
          <a:p>
            <a:r>
              <a:rPr lang="en-US" sz="28700" b="1" dirty="0" smtClean="0">
                <a:solidFill>
                  <a:srgbClr val="0BECE1"/>
                </a:solidFill>
                <a:latin typeface="Verdana" panose="020B0604030504040204" pitchFamily="34" charset="0"/>
                <a:ea typeface="Verdana" panose="020B0604030504040204" pitchFamily="34" charset="0"/>
              </a:rPr>
              <a:t>5</a:t>
            </a:r>
            <a:endParaRPr lang="en-US" sz="28700" b="1" dirty="0">
              <a:solidFill>
                <a:srgbClr val="0BECE1"/>
              </a:solidFill>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2147084852"/>
      </p:ext>
    </p:extLst>
  </p:cSld>
  <p:clrMapOvr>
    <a:masterClrMapping/>
  </p:clrMapOvr>
  <p:transition spd="med">
    <p:pull/>
  </p:transition>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838560" y="2333946"/>
            <a:ext cx="10514880" cy="1466602"/>
          </a:xfrm>
          <a:prstGeom prst="rect">
            <a:avLst/>
          </a:prstGeom>
          <a:solidFill>
            <a:srgbClr val="42B5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ustomShape 1"/>
          <p:cNvSpPr/>
          <p:nvPr/>
        </p:nvSpPr>
        <p:spPr>
          <a:xfrm>
            <a:off x="838560" y="2886189"/>
            <a:ext cx="10514880" cy="281401"/>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lvl="0" algn="ctr">
              <a:defRPr/>
            </a:pPr>
            <a:r>
              <a:rPr lang="en-US" sz="4400" b="1" i="1" spc="-1" dirty="0">
                <a:solidFill>
                  <a:srgbClr val="0BECE1"/>
                </a:solidFill>
                <a:uFill>
                  <a:solidFill>
                    <a:srgbClr val="FFFFFF"/>
                  </a:solidFill>
                </a:uFill>
                <a:latin typeface="Verdana"/>
                <a:ea typeface="Verdana"/>
              </a:rPr>
              <a:t>Demo</a:t>
            </a:r>
            <a:endParaRPr lang="en-US" i="1" spc="-1" dirty="0">
              <a:solidFill>
                <a:srgbClr val="0BECE1"/>
              </a:solidFill>
              <a:uFill>
                <a:solidFill>
                  <a:srgbClr val="FFFFFF"/>
                </a:solidFill>
              </a:uFill>
            </a:endParaRPr>
          </a:p>
        </p:txBody>
      </p:sp>
      <p:sp>
        <p:nvSpPr>
          <p:cNvPr id="191" name="CustomShape 1"/>
          <p:cNvSpPr/>
          <p:nvPr/>
        </p:nvSpPr>
        <p:spPr>
          <a:xfrm>
            <a:off x="747120" y="2789208"/>
            <a:ext cx="10514880" cy="378382"/>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lvl="0" algn="ctr">
              <a:defRPr/>
            </a:pPr>
            <a:r>
              <a:rPr lang="en-US" sz="4400" b="1" i="1" spc="-1" dirty="0">
                <a:solidFill>
                  <a:schemeClr val="bg1"/>
                </a:solidFill>
                <a:uFill>
                  <a:solidFill>
                    <a:srgbClr val="FFFFFF"/>
                  </a:solidFill>
                </a:uFill>
                <a:latin typeface="Verdana"/>
                <a:ea typeface="Verdana"/>
              </a:rPr>
              <a:t>Demo</a:t>
            </a:r>
            <a:endParaRPr lang="en-US" i="1" spc="-1" dirty="0">
              <a:solidFill>
                <a:schemeClr val="bg1"/>
              </a:solidFill>
              <a:uFill>
                <a:solidFill>
                  <a:srgbClr val="FFFFFF"/>
                </a:solidFill>
              </a:uFill>
            </a:endParaRPr>
          </a:p>
        </p:txBody>
      </p:sp>
      <p:sp>
        <p:nvSpPr>
          <p:cNvPr id="13" name="Freeform 12"/>
          <p:cNvSpPr/>
          <p:nvPr/>
        </p:nvSpPr>
        <p:spPr>
          <a:xfrm rot="5400000" flipH="1">
            <a:off x="-2924" y="1877339"/>
            <a:ext cx="2332467" cy="2332467"/>
          </a:xfrm>
          <a:custGeom>
            <a:avLst/>
            <a:gdLst>
              <a:gd name="connsiteX0" fmla="*/ 2098964 w 2098964"/>
              <a:gd name="connsiteY0" fmla="*/ 2098964 h 2098964"/>
              <a:gd name="connsiteX1" fmla="*/ 2098964 w 2098964"/>
              <a:gd name="connsiteY1" fmla="*/ 0 h 2098964"/>
              <a:gd name="connsiteX2" fmla="*/ 0 w 2098964"/>
              <a:gd name="connsiteY2" fmla="*/ 2098964 h 2098964"/>
            </a:gdLst>
            <a:ahLst/>
            <a:cxnLst>
              <a:cxn ang="0">
                <a:pos x="connsiteX0" y="connsiteY0"/>
              </a:cxn>
              <a:cxn ang="0">
                <a:pos x="connsiteX1" y="connsiteY1"/>
              </a:cxn>
              <a:cxn ang="0">
                <a:pos x="connsiteX2" y="connsiteY2"/>
              </a:cxn>
            </a:cxnLst>
            <a:rect l="l" t="t" r="r" b="b"/>
            <a:pathLst>
              <a:path w="2098964" h="2098964">
                <a:moveTo>
                  <a:pt x="2098964" y="2098964"/>
                </a:moveTo>
                <a:lnTo>
                  <a:pt x="2098964" y="0"/>
                </a:lnTo>
                <a:lnTo>
                  <a:pt x="0" y="2098964"/>
                </a:lnTo>
                <a:close/>
              </a:path>
            </a:pathLst>
          </a:custGeom>
          <a:solidFill>
            <a:srgbClr val="0BDA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13"/>
          <p:cNvSpPr/>
          <p:nvPr/>
        </p:nvSpPr>
        <p:spPr>
          <a:xfrm rot="5400000" flipV="1">
            <a:off x="9862457" y="1877339"/>
            <a:ext cx="2332467" cy="2332467"/>
          </a:xfrm>
          <a:custGeom>
            <a:avLst/>
            <a:gdLst>
              <a:gd name="connsiteX0" fmla="*/ 2098964 w 2098964"/>
              <a:gd name="connsiteY0" fmla="*/ 2098964 h 2098964"/>
              <a:gd name="connsiteX1" fmla="*/ 2098964 w 2098964"/>
              <a:gd name="connsiteY1" fmla="*/ 0 h 2098964"/>
              <a:gd name="connsiteX2" fmla="*/ 0 w 2098964"/>
              <a:gd name="connsiteY2" fmla="*/ 2098964 h 2098964"/>
            </a:gdLst>
            <a:ahLst/>
            <a:cxnLst>
              <a:cxn ang="0">
                <a:pos x="connsiteX0" y="connsiteY0"/>
              </a:cxn>
              <a:cxn ang="0">
                <a:pos x="connsiteX1" y="connsiteY1"/>
              </a:cxn>
              <a:cxn ang="0">
                <a:pos x="connsiteX2" y="connsiteY2"/>
              </a:cxn>
            </a:cxnLst>
            <a:rect l="l" t="t" r="r" b="b"/>
            <a:pathLst>
              <a:path w="2098964" h="2098964">
                <a:moveTo>
                  <a:pt x="2098964" y="2098964"/>
                </a:moveTo>
                <a:lnTo>
                  <a:pt x="2098964" y="0"/>
                </a:lnTo>
                <a:lnTo>
                  <a:pt x="0" y="2098964"/>
                </a:lnTo>
                <a:close/>
              </a:path>
            </a:pathLst>
          </a:custGeom>
          <a:solidFill>
            <a:srgbClr val="0BDA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13696285"/>
      </p:ext>
    </p:extLst>
  </p:cSld>
  <p:clrMapOvr>
    <a:masterClrMapping/>
  </p:clrMapOvr>
  <p:transition spd="med">
    <p:pull/>
  </p:transition>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95745" y="207817"/>
            <a:ext cx="11000510" cy="789710"/>
          </a:xfrm>
          <a:prstGeom prst="rect">
            <a:avLst/>
          </a:prstGeom>
          <a:solidFill>
            <a:srgbClr val="42B5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ustomShape 1"/>
          <p:cNvSpPr/>
          <p:nvPr/>
        </p:nvSpPr>
        <p:spPr>
          <a:xfrm>
            <a:off x="935542" y="508308"/>
            <a:ext cx="10514880" cy="281401"/>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lvl="0" algn="ctr">
              <a:defRPr/>
            </a:pPr>
            <a:r>
              <a:rPr lang="en-US" sz="4400" b="1" i="1" spc="-1" dirty="0">
                <a:solidFill>
                  <a:srgbClr val="0BECE1"/>
                </a:solidFill>
                <a:uFill>
                  <a:solidFill>
                    <a:srgbClr val="FFFFFF"/>
                  </a:solidFill>
                </a:uFill>
                <a:latin typeface="Verdana"/>
                <a:ea typeface="Verdana"/>
              </a:rPr>
              <a:t>Demo</a:t>
            </a:r>
            <a:endParaRPr lang="en-US" i="1" spc="-1" dirty="0">
              <a:solidFill>
                <a:srgbClr val="0BECE1"/>
              </a:solidFill>
              <a:uFill>
                <a:solidFill>
                  <a:srgbClr val="FFFFFF"/>
                </a:solidFill>
              </a:uFill>
            </a:endParaRPr>
          </a:p>
        </p:txBody>
      </p:sp>
      <p:sp>
        <p:nvSpPr>
          <p:cNvPr id="191" name="CustomShape 1"/>
          <p:cNvSpPr/>
          <p:nvPr/>
        </p:nvSpPr>
        <p:spPr>
          <a:xfrm>
            <a:off x="838560" y="411327"/>
            <a:ext cx="10514880" cy="378382"/>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lvl="0" algn="ctr">
              <a:defRPr/>
            </a:pPr>
            <a:r>
              <a:rPr lang="en-US" sz="4400" b="1" i="1" spc="-1" dirty="0">
                <a:solidFill>
                  <a:schemeClr val="bg1"/>
                </a:solidFill>
                <a:uFill>
                  <a:solidFill>
                    <a:srgbClr val="FFFFFF"/>
                  </a:solidFill>
                </a:uFill>
                <a:latin typeface="Verdana"/>
                <a:ea typeface="Verdana"/>
              </a:rPr>
              <a:t>Demo</a:t>
            </a:r>
            <a:endParaRPr lang="en-US" i="1" spc="-1" dirty="0">
              <a:solidFill>
                <a:schemeClr val="bg1"/>
              </a:solidFill>
              <a:uFill>
                <a:solidFill>
                  <a:srgbClr val="FFFFFF"/>
                </a:solidFill>
              </a:uFill>
            </a:endParaRPr>
          </a:p>
        </p:txBody>
      </p:sp>
      <p:sp>
        <p:nvSpPr>
          <p:cNvPr id="13" name="Freeform 12"/>
          <p:cNvSpPr/>
          <p:nvPr/>
        </p:nvSpPr>
        <p:spPr>
          <a:xfrm rot="5400000" flipH="1">
            <a:off x="0" y="-1"/>
            <a:ext cx="1205346" cy="1205346"/>
          </a:xfrm>
          <a:custGeom>
            <a:avLst/>
            <a:gdLst>
              <a:gd name="connsiteX0" fmla="*/ 2098964 w 2098964"/>
              <a:gd name="connsiteY0" fmla="*/ 2098964 h 2098964"/>
              <a:gd name="connsiteX1" fmla="*/ 2098964 w 2098964"/>
              <a:gd name="connsiteY1" fmla="*/ 0 h 2098964"/>
              <a:gd name="connsiteX2" fmla="*/ 0 w 2098964"/>
              <a:gd name="connsiteY2" fmla="*/ 2098964 h 2098964"/>
            </a:gdLst>
            <a:ahLst/>
            <a:cxnLst>
              <a:cxn ang="0">
                <a:pos x="connsiteX0" y="connsiteY0"/>
              </a:cxn>
              <a:cxn ang="0">
                <a:pos x="connsiteX1" y="connsiteY1"/>
              </a:cxn>
              <a:cxn ang="0">
                <a:pos x="connsiteX2" y="connsiteY2"/>
              </a:cxn>
            </a:cxnLst>
            <a:rect l="l" t="t" r="r" b="b"/>
            <a:pathLst>
              <a:path w="2098964" h="2098964">
                <a:moveTo>
                  <a:pt x="2098964" y="2098964"/>
                </a:moveTo>
                <a:lnTo>
                  <a:pt x="2098964" y="0"/>
                </a:lnTo>
                <a:lnTo>
                  <a:pt x="0" y="2098964"/>
                </a:lnTo>
                <a:close/>
              </a:path>
            </a:pathLst>
          </a:custGeom>
          <a:solidFill>
            <a:srgbClr val="0BDA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13"/>
          <p:cNvSpPr/>
          <p:nvPr/>
        </p:nvSpPr>
        <p:spPr>
          <a:xfrm rot="5400000" flipV="1">
            <a:off x="10989578" y="0"/>
            <a:ext cx="1205346" cy="1205346"/>
          </a:xfrm>
          <a:custGeom>
            <a:avLst/>
            <a:gdLst>
              <a:gd name="connsiteX0" fmla="*/ 2098964 w 2098964"/>
              <a:gd name="connsiteY0" fmla="*/ 2098964 h 2098964"/>
              <a:gd name="connsiteX1" fmla="*/ 2098964 w 2098964"/>
              <a:gd name="connsiteY1" fmla="*/ 0 h 2098964"/>
              <a:gd name="connsiteX2" fmla="*/ 0 w 2098964"/>
              <a:gd name="connsiteY2" fmla="*/ 2098964 h 2098964"/>
            </a:gdLst>
            <a:ahLst/>
            <a:cxnLst>
              <a:cxn ang="0">
                <a:pos x="connsiteX0" y="connsiteY0"/>
              </a:cxn>
              <a:cxn ang="0">
                <a:pos x="connsiteX1" y="connsiteY1"/>
              </a:cxn>
              <a:cxn ang="0">
                <a:pos x="connsiteX2" y="connsiteY2"/>
              </a:cxn>
            </a:cxnLst>
            <a:rect l="l" t="t" r="r" b="b"/>
            <a:pathLst>
              <a:path w="2098964" h="2098964">
                <a:moveTo>
                  <a:pt x="2098964" y="2098964"/>
                </a:moveTo>
                <a:lnTo>
                  <a:pt x="2098964" y="0"/>
                </a:lnTo>
                <a:lnTo>
                  <a:pt x="0" y="2098964"/>
                </a:lnTo>
                <a:close/>
              </a:path>
            </a:pathLst>
          </a:custGeom>
          <a:solidFill>
            <a:srgbClr val="0BDA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demo_">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99733" cy="6862350"/>
          </a:xfrm>
          <a:prstGeom prst="rect">
            <a:avLst/>
          </a:prstGeom>
        </p:spPr>
      </p:pic>
      <p:sp>
        <p:nvSpPr>
          <p:cNvPr id="6" name="TextBox 5"/>
          <p:cNvSpPr txBox="1"/>
          <p:nvPr/>
        </p:nvSpPr>
        <p:spPr>
          <a:xfrm>
            <a:off x="4506685" y="5799909"/>
            <a:ext cx="3736920" cy="369332"/>
          </a:xfrm>
          <a:prstGeom prst="rect">
            <a:avLst/>
          </a:prstGeom>
          <a:solidFill>
            <a:schemeClr val="bg1"/>
          </a:solidFill>
        </p:spPr>
        <p:txBody>
          <a:bodyPr wrap="none" rtlCol="0">
            <a:spAutoFit/>
          </a:bodyPr>
          <a:lstStyle/>
          <a:p>
            <a:r>
              <a:rPr lang="en-US" b="1" dirty="0" err="1" smtClean="0">
                <a:latin typeface="Verdana" panose="020B0604030504040204" pitchFamily="34" charset="0"/>
                <a:ea typeface="Verdana" panose="020B0604030504040204" pitchFamily="34" charset="0"/>
              </a:rPr>
              <a:t>Đăng</a:t>
            </a:r>
            <a:r>
              <a:rPr lang="en-US" b="1" dirty="0" smtClean="0">
                <a:latin typeface="Verdana" panose="020B0604030504040204" pitchFamily="34" charset="0"/>
                <a:ea typeface="Verdana" panose="020B0604030504040204" pitchFamily="34" charset="0"/>
              </a:rPr>
              <a:t> </a:t>
            </a:r>
            <a:r>
              <a:rPr lang="en-US" b="1" dirty="0" err="1" smtClean="0">
                <a:latin typeface="Verdana" panose="020B0604030504040204" pitchFamily="34" charset="0"/>
                <a:ea typeface="Verdana" panose="020B0604030504040204" pitchFamily="34" charset="0"/>
              </a:rPr>
              <a:t>ký</a:t>
            </a:r>
            <a:r>
              <a:rPr lang="en-US" b="1" dirty="0" smtClean="0">
                <a:latin typeface="Verdana" panose="020B0604030504040204" pitchFamily="34" charset="0"/>
                <a:ea typeface="Verdana" panose="020B0604030504040204" pitchFamily="34" charset="0"/>
              </a:rPr>
              <a:t> </a:t>
            </a:r>
            <a:r>
              <a:rPr lang="en-US" b="1" dirty="0" err="1" smtClean="0">
                <a:latin typeface="Verdana" panose="020B0604030504040204" pitchFamily="34" charset="0"/>
                <a:ea typeface="Verdana" panose="020B0604030504040204" pitchFamily="34" charset="0"/>
              </a:rPr>
              <a:t>tài</a:t>
            </a:r>
            <a:r>
              <a:rPr lang="en-US" b="1" dirty="0" smtClean="0">
                <a:latin typeface="Verdana" panose="020B0604030504040204" pitchFamily="34" charset="0"/>
                <a:ea typeface="Verdana" panose="020B0604030504040204" pitchFamily="34" charset="0"/>
              </a:rPr>
              <a:t> </a:t>
            </a:r>
            <a:r>
              <a:rPr lang="en-US" b="1" dirty="0" err="1" smtClean="0">
                <a:latin typeface="Verdana" panose="020B0604030504040204" pitchFamily="34" charset="0"/>
                <a:ea typeface="Verdana" panose="020B0604030504040204" pitchFamily="34" charset="0"/>
              </a:rPr>
              <a:t>khoản</a:t>
            </a:r>
            <a:r>
              <a:rPr lang="en-US" b="1" dirty="0" smtClean="0">
                <a:latin typeface="Verdana" panose="020B0604030504040204" pitchFamily="34" charset="0"/>
                <a:ea typeface="Verdana" panose="020B0604030504040204" pitchFamily="34" charset="0"/>
              </a:rPr>
              <a:t> Manager</a:t>
            </a:r>
            <a:endParaRPr lang="en-US" b="1" dirty="0">
              <a:latin typeface="Verdana" panose="020B0604030504040204" pitchFamily="34" charset="0"/>
              <a:ea typeface="Verdana" panose="020B0604030504040204" pitchFamily="34" charset="0"/>
            </a:endParaRPr>
          </a:p>
        </p:txBody>
      </p:sp>
      <p:sp>
        <p:nvSpPr>
          <p:cNvPr id="7" name="TextBox 6"/>
          <p:cNvSpPr txBox="1"/>
          <p:nvPr/>
        </p:nvSpPr>
        <p:spPr>
          <a:xfrm>
            <a:off x="3603170" y="5799909"/>
            <a:ext cx="5179623" cy="369332"/>
          </a:xfrm>
          <a:prstGeom prst="rect">
            <a:avLst/>
          </a:prstGeom>
          <a:solidFill>
            <a:schemeClr val="bg1"/>
          </a:solidFill>
        </p:spPr>
        <p:txBody>
          <a:bodyPr wrap="none" rtlCol="0">
            <a:spAutoFit/>
          </a:bodyPr>
          <a:lstStyle/>
          <a:p>
            <a:r>
              <a:rPr lang="en-US" b="1" dirty="0" err="1" smtClean="0">
                <a:latin typeface="Verdana" panose="020B0604030504040204" pitchFamily="34" charset="0"/>
                <a:ea typeface="Verdana" panose="020B0604030504040204" pitchFamily="34" charset="0"/>
              </a:rPr>
              <a:t>Cơ</a:t>
            </a:r>
            <a:r>
              <a:rPr lang="en-US" b="1" dirty="0" smtClean="0">
                <a:latin typeface="Verdana" panose="020B0604030504040204" pitchFamily="34" charset="0"/>
                <a:ea typeface="Verdana" panose="020B0604030504040204" pitchFamily="34" charset="0"/>
              </a:rPr>
              <a:t> </a:t>
            </a:r>
            <a:r>
              <a:rPr lang="en-US" b="1" dirty="0" err="1" smtClean="0">
                <a:latin typeface="Verdana" panose="020B0604030504040204" pitchFamily="34" charset="0"/>
                <a:ea typeface="Verdana" panose="020B0604030504040204" pitchFamily="34" charset="0"/>
              </a:rPr>
              <a:t>sở</a:t>
            </a:r>
            <a:r>
              <a:rPr lang="en-US" b="1" dirty="0" smtClean="0">
                <a:latin typeface="Verdana" panose="020B0604030504040204" pitchFamily="34" charset="0"/>
                <a:ea typeface="Verdana" panose="020B0604030504040204" pitchFamily="34" charset="0"/>
              </a:rPr>
              <a:t> </a:t>
            </a:r>
            <a:r>
              <a:rPr lang="en-US" b="1" dirty="0" err="1" smtClean="0">
                <a:latin typeface="Verdana" panose="020B0604030504040204" pitchFamily="34" charset="0"/>
                <a:ea typeface="Verdana" panose="020B0604030504040204" pitchFamily="34" charset="0"/>
              </a:rPr>
              <a:t>hạ</a:t>
            </a:r>
            <a:r>
              <a:rPr lang="en-US" b="1" dirty="0" smtClean="0">
                <a:latin typeface="Verdana" panose="020B0604030504040204" pitchFamily="34" charset="0"/>
                <a:ea typeface="Verdana" panose="020B0604030504040204" pitchFamily="34" charset="0"/>
              </a:rPr>
              <a:t> </a:t>
            </a:r>
            <a:r>
              <a:rPr lang="en-US" b="1" dirty="0" err="1" smtClean="0">
                <a:latin typeface="Verdana" panose="020B0604030504040204" pitchFamily="34" charset="0"/>
                <a:ea typeface="Verdana" panose="020B0604030504040204" pitchFamily="34" charset="0"/>
              </a:rPr>
              <a:t>tầng</a:t>
            </a:r>
            <a:r>
              <a:rPr lang="en-US" b="1" dirty="0" smtClean="0">
                <a:latin typeface="Verdana" panose="020B0604030504040204" pitchFamily="34" charset="0"/>
                <a:ea typeface="Verdana" panose="020B0604030504040204" pitchFamily="34" charset="0"/>
              </a:rPr>
              <a:t> </a:t>
            </a:r>
            <a:r>
              <a:rPr lang="en-US" b="1" dirty="0" err="1" smtClean="0">
                <a:latin typeface="Verdana" panose="020B0604030504040204" pitchFamily="34" charset="0"/>
                <a:ea typeface="Verdana" panose="020B0604030504040204" pitchFamily="34" charset="0"/>
              </a:rPr>
              <a:t>mạng</a:t>
            </a:r>
            <a:r>
              <a:rPr lang="en-US" b="1" dirty="0" smtClean="0">
                <a:latin typeface="Verdana" panose="020B0604030504040204" pitchFamily="34" charset="0"/>
                <a:ea typeface="Verdana" panose="020B0604030504040204" pitchFamily="34" charset="0"/>
              </a:rPr>
              <a:t> </a:t>
            </a:r>
            <a:r>
              <a:rPr lang="en-US" b="1" dirty="0" err="1" smtClean="0">
                <a:latin typeface="Verdana" panose="020B0604030504040204" pitchFamily="34" charset="0"/>
                <a:ea typeface="Verdana" panose="020B0604030504040204" pitchFamily="34" charset="0"/>
              </a:rPr>
              <a:t>đã</a:t>
            </a:r>
            <a:r>
              <a:rPr lang="en-US" b="1" dirty="0" smtClean="0">
                <a:latin typeface="Verdana" panose="020B0604030504040204" pitchFamily="34" charset="0"/>
                <a:ea typeface="Verdana" panose="020B0604030504040204" pitchFamily="34" charset="0"/>
              </a:rPr>
              <a:t> </a:t>
            </a:r>
            <a:r>
              <a:rPr lang="en-US" b="1" dirty="0" err="1" smtClean="0">
                <a:latin typeface="Verdana" panose="020B0604030504040204" pitchFamily="34" charset="0"/>
                <a:ea typeface="Verdana" panose="020B0604030504040204" pitchFamily="34" charset="0"/>
              </a:rPr>
              <a:t>được</a:t>
            </a:r>
            <a:r>
              <a:rPr lang="en-US" b="1" dirty="0" smtClean="0">
                <a:latin typeface="Verdana" panose="020B0604030504040204" pitchFamily="34" charset="0"/>
                <a:ea typeface="Verdana" panose="020B0604030504040204" pitchFamily="34" charset="0"/>
              </a:rPr>
              <a:t> </a:t>
            </a:r>
            <a:r>
              <a:rPr lang="en-US" b="1" dirty="0" err="1" smtClean="0">
                <a:latin typeface="Verdana" panose="020B0604030504040204" pitchFamily="34" charset="0"/>
                <a:ea typeface="Verdana" panose="020B0604030504040204" pitchFamily="34" charset="0"/>
              </a:rPr>
              <a:t>triển</a:t>
            </a:r>
            <a:r>
              <a:rPr lang="en-US" b="1" dirty="0" smtClean="0">
                <a:latin typeface="Verdana" panose="020B0604030504040204" pitchFamily="34" charset="0"/>
                <a:ea typeface="Verdana" panose="020B0604030504040204" pitchFamily="34" charset="0"/>
              </a:rPr>
              <a:t> </a:t>
            </a:r>
            <a:r>
              <a:rPr lang="en-US" b="1" dirty="0" err="1" smtClean="0">
                <a:latin typeface="Verdana" panose="020B0604030504040204" pitchFamily="34" charset="0"/>
                <a:ea typeface="Verdana" panose="020B0604030504040204" pitchFamily="34" charset="0"/>
              </a:rPr>
              <a:t>khai</a:t>
            </a:r>
            <a:endParaRPr lang="en-US" b="1" dirty="0">
              <a:latin typeface="Verdana" panose="020B0604030504040204" pitchFamily="34" charset="0"/>
              <a:ea typeface="Verdana" panose="020B0604030504040204" pitchFamily="34" charset="0"/>
            </a:endParaRPr>
          </a:p>
        </p:txBody>
      </p:sp>
      <p:sp>
        <p:nvSpPr>
          <p:cNvPr id="9" name="Rectangle 8"/>
          <p:cNvSpPr/>
          <p:nvPr/>
        </p:nvSpPr>
        <p:spPr>
          <a:xfrm>
            <a:off x="4276103" y="5799909"/>
            <a:ext cx="4198084" cy="369332"/>
          </a:xfrm>
          <a:prstGeom prst="rect">
            <a:avLst/>
          </a:prstGeom>
          <a:solidFill>
            <a:schemeClr val="bg1"/>
          </a:solidFill>
        </p:spPr>
        <p:txBody>
          <a:bodyPr wrap="square">
            <a:spAutoFit/>
          </a:bodyPr>
          <a:lstStyle/>
          <a:p>
            <a:r>
              <a:rPr lang="en-US" b="1" dirty="0" err="1">
                <a:latin typeface="Verdana" panose="020B0604030504040204" pitchFamily="34" charset="0"/>
                <a:ea typeface="Verdana" panose="020B0604030504040204" pitchFamily="34" charset="0"/>
              </a:rPr>
              <a:t>Đăng</a:t>
            </a:r>
            <a:r>
              <a:rPr lang="en-US" b="1" dirty="0">
                <a:latin typeface="Verdana" panose="020B0604030504040204" pitchFamily="34" charset="0"/>
                <a:ea typeface="Verdana" panose="020B0604030504040204" pitchFamily="34" charset="0"/>
              </a:rPr>
              <a:t> </a:t>
            </a:r>
            <a:r>
              <a:rPr lang="en-US" b="1" dirty="0" err="1">
                <a:latin typeface="Verdana" panose="020B0604030504040204" pitchFamily="34" charset="0"/>
                <a:ea typeface="Verdana" panose="020B0604030504040204" pitchFamily="34" charset="0"/>
              </a:rPr>
              <a:t>tải</a:t>
            </a:r>
            <a:r>
              <a:rPr lang="en-US" b="1" dirty="0">
                <a:latin typeface="Verdana" panose="020B0604030504040204" pitchFamily="34" charset="0"/>
                <a:ea typeface="Verdana" panose="020B0604030504040204" pitchFamily="34" charset="0"/>
              </a:rPr>
              <a:t> firmware fota0</a:t>
            </a:r>
          </a:p>
        </p:txBody>
      </p:sp>
      <p:sp>
        <p:nvSpPr>
          <p:cNvPr id="10" name="TextBox 9"/>
          <p:cNvSpPr txBox="1"/>
          <p:nvPr/>
        </p:nvSpPr>
        <p:spPr>
          <a:xfrm>
            <a:off x="4754927" y="5799909"/>
            <a:ext cx="2876108" cy="369332"/>
          </a:xfrm>
          <a:prstGeom prst="rect">
            <a:avLst/>
          </a:prstGeom>
          <a:solidFill>
            <a:schemeClr val="bg1"/>
          </a:solidFill>
        </p:spPr>
        <p:txBody>
          <a:bodyPr wrap="none" rtlCol="0">
            <a:spAutoFit/>
          </a:bodyPr>
          <a:lstStyle/>
          <a:p>
            <a:r>
              <a:rPr lang="en-US" b="1" dirty="0" err="1" smtClean="0">
                <a:latin typeface="Verdana" panose="020B0604030504040204" pitchFamily="34" charset="0"/>
                <a:ea typeface="Verdana" panose="020B0604030504040204" pitchFamily="34" charset="0"/>
              </a:rPr>
              <a:t>Đăng</a:t>
            </a:r>
            <a:r>
              <a:rPr lang="en-US" b="1" dirty="0" smtClean="0">
                <a:latin typeface="Verdana" panose="020B0604030504040204" pitchFamily="34" charset="0"/>
                <a:ea typeface="Verdana" panose="020B0604030504040204" pitchFamily="34" charset="0"/>
              </a:rPr>
              <a:t> </a:t>
            </a:r>
            <a:r>
              <a:rPr lang="en-US" b="1" dirty="0" err="1" smtClean="0">
                <a:latin typeface="Verdana" panose="020B0604030504040204" pitchFamily="34" charset="0"/>
                <a:ea typeface="Verdana" panose="020B0604030504040204" pitchFamily="34" charset="0"/>
              </a:rPr>
              <a:t>nhập</a:t>
            </a:r>
            <a:r>
              <a:rPr lang="en-US" b="1" dirty="0" smtClean="0">
                <a:latin typeface="Verdana" panose="020B0604030504040204" pitchFamily="34" charset="0"/>
                <a:ea typeface="Verdana" panose="020B0604030504040204" pitchFamily="34" charset="0"/>
              </a:rPr>
              <a:t> </a:t>
            </a:r>
            <a:r>
              <a:rPr lang="en-US" b="1" dirty="0" err="1" smtClean="0">
                <a:latin typeface="Verdana" panose="020B0604030504040204" pitchFamily="34" charset="0"/>
                <a:ea typeface="Verdana" panose="020B0604030504040204" pitchFamily="34" charset="0"/>
              </a:rPr>
              <a:t>tài</a:t>
            </a:r>
            <a:r>
              <a:rPr lang="en-US" b="1" dirty="0" smtClean="0">
                <a:latin typeface="Verdana" panose="020B0604030504040204" pitchFamily="34" charset="0"/>
                <a:ea typeface="Verdana" panose="020B0604030504040204" pitchFamily="34" charset="0"/>
              </a:rPr>
              <a:t> </a:t>
            </a:r>
            <a:r>
              <a:rPr lang="en-US" b="1" dirty="0" err="1" smtClean="0">
                <a:latin typeface="Verdana" panose="020B0604030504040204" pitchFamily="34" charset="0"/>
                <a:ea typeface="Verdana" panose="020B0604030504040204" pitchFamily="34" charset="0"/>
              </a:rPr>
              <a:t>khoản</a:t>
            </a:r>
            <a:endParaRPr lang="en-US" b="1" dirty="0">
              <a:latin typeface="Verdana" panose="020B0604030504040204" pitchFamily="34" charset="0"/>
              <a:ea typeface="Verdana" panose="020B0604030504040204" pitchFamily="34" charset="0"/>
            </a:endParaRPr>
          </a:p>
        </p:txBody>
      </p:sp>
      <p:sp>
        <p:nvSpPr>
          <p:cNvPr id="11" name="Rectangle 10"/>
          <p:cNvSpPr/>
          <p:nvPr/>
        </p:nvSpPr>
        <p:spPr>
          <a:xfrm>
            <a:off x="2820904" y="5799909"/>
            <a:ext cx="6550191" cy="369332"/>
          </a:xfrm>
          <a:prstGeom prst="rect">
            <a:avLst/>
          </a:prstGeom>
          <a:solidFill>
            <a:schemeClr val="bg1"/>
          </a:solidFill>
        </p:spPr>
        <p:txBody>
          <a:bodyPr wrap="none">
            <a:spAutoFit/>
          </a:bodyPr>
          <a:lstStyle/>
          <a:p>
            <a:r>
              <a:rPr lang="vi-VN" b="1" dirty="0">
                <a:latin typeface="Verdana" panose="020B0604030504040204" pitchFamily="34" charset="0"/>
                <a:ea typeface="Verdana" panose="020B0604030504040204" pitchFamily="34" charset="0"/>
              </a:rPr>
              <a:t>tương tự cho fota1 cũng như tạo thiết bị IoT mới </a:t>
            </a:r>
            <a:endParaRPr lang="en-US" b="1" dirty="0">
              <a:latin typeface="Verdana" panose="020B0604030504040204" pitchFamily="34" charset="0"/>
              <a:ea typeface="Verdana" panose="020B0604030504040204" pitchFamily="34" charset="0"/>
            </a:endParaRPr>
          </a:p>
        </p:txBody>
      </p:sp>
      <p:sp>
        <p:nvSpPr>
          <p:cNvPr id="12" name="Rectangle 11"/>
          <p:cNvSpPr/>
          <p:nvPr/>
        </p:nvSpPr>
        <p:spPr>
          <a:xfrm>
            <a:off x="6095999" y="4460469"/>
            <a:ext cx="6096000" cy="646331"/>
          </a:xfrm>
          <a:prstGeom prst="rect">
            <a:avLst/>
          </a:prstGeom>
          <a:solidFill>
            <a:schemeClr val="bg1"/>
          </a:solidFill>
        </p:spPr>
        <p:txBody>
          <a:bodyPr>
            <a:spAutoFit/>
          </a:bodyPr>
          <a:lstStyle/>
          <a:p>
            <a:pPr algn="ctr"/>
            <a:r>
              <a:rPr lang="en-US" b="1" dirty="0" err="1">
                <a:latin typeface="Verdana" panose="020B0604030504040204" pitchFamily="34" charset="0"/>
                <a:ea typeface="Verdana" panose="020B0604030504040204" pitchFamily="34" charset="0"/>
              </a:rPr>
              <a:t>Phía</a:t>
            </a:r>
            <a:r>
              <a:rPr lang="en-US" b="1" dirty="0">
                <a:latin typeface="Verdana" panose="020B0604030504040204" pitchFamily="34" charset="0"/>
                <a:ea typeface="Verdana" panose="020B0604030504040204" pitchFamily="34" charset="0"/>
              </a:rPr>
              <a:t> ESP32, polling check false</a:t>
            </a:r>
          </a:p>
          <a:p>
            <a:pPr algn="ctr"/>
            <a:r>
              <a:rPr lang="en-US" b="1" dirty="0">
                <a:latin typeface="Verdana" panose="020B0604030504040204" pitchFamily="34" charset="0"/>
                <a:ea typeface="Verdana" panose="020B0604030504040204" pitchFamily="34" charset="0"/>
              </a:rPr>
              <a:t>do </a:t>
            </a:r>
            <a:r>
              <a:rPr lang="en-US" b="1" dirty="0" err="1">
                <a:latin typeface="Verdana" panose="020B0604030504040204" pitchFamily="34" charset="0"/>
                <a:ea typeface="Verdana" panose="020B0604030504040204" pitchFamily="34" charset="0"/>
              </a:rPr>
              <a:t>chưa</a:t>
            </a:r>
            <a:r>
              <a:rPr lang="en-US" b="1" dirty="0">
                <a:latin typeface="Verdana" panose="020B0604030504040204" pitchFamily="34" charset="0"/>
                <a:ea typeface="Verdana" panose="020B0604030504040204" pitchFamily="34" charset="0"/>
              </a:rPr>
              <a:t> </a:t>
            </a:r>
            <a:r>
              <a:rPr lang="en-US" b="1" dirty="0" err="1">
                <a:latin typeface="Verdana" panose="020B0604030504040204" pitchFamily="34" charset="0"/>
                <a:ea typeface="Verdana" panose="020B0604030504040204" pitchFamily="34" charset="0"/>
              </a:rPr>
              <a:t>có</a:t>
            </a:r>
            <a:r>
              <a:rPr lang="en-US" b="1" dirty="0">
                <a:latin typeface="Verdana" panose="020B0604030504040204" pitchFamily="34" charset="0"/>
                <a:ea typeface="Verdana" panose="020B0604030504040204" pitchFamily="34" charset="0"/>
              </a:rPr>
              <a:t> </a:t>
            </a:r>
            <a:r>
              <a:rPr lang="en-US" b="1" dirty="0" err="1">
                <a:latin typeface="Verdana" panose="020B0604030504040204" pitchFamily="34" charset="0"/>
                <a:ea typeface="Verdana" panose="020B0604030504040204" pitchFamily="34" charset="0"/>
              </a:rPr>
              <a:t>yêu</a:t>
            </a:r>
            <a:r>
              <a:rPr lang="en-US" b="1" dirty="0">
                <a:latin typeface="Verdana" panose="020B0604030504040204" pitchFamily="34" charset="0"/>
                <a:ea typeface="Verdana" panose="020B0604030504040204" pitchFamily="34" charset="0"/>
              </a:rPr>
              <a:t> </a:t>
            </a:r>
            <a:r>
              <a:rPr lang="en-US" b="1" dirty="0" err="1">
                <a:latin typeface="Verdana" panose="020B0604030504040204" pitchFamily="34" charset="0"/>
                <a:ea typeface="Verdana" panose="020B0604030504040204" pitchFamily="34" charset="0"/>
              </a:rPr>
              <a:t>cầu</a:t>
            </a:r>
            <a:r>
              <a:rPr lang="en-US" b="1" dirty="0">
                <a:latin typeface="Verdana" panose="020B0604030504040204" pitchFamily="34" charset="0"/>
                <a:ea typeface="Verdana" panose="020B0604030504040204" pitchFamily="34" charset="0"/>
              </a:rPr>
              <a:t> </a:t>
            </a:r>
            <a:r>
              <a:rPr lang="en-US" b="1" dirty="0" err="1">
                <a:latin typeface="Verdana" panose="020B0604030504040204" pitchFamily="34" charset="0"/>
                <a:ea typeface="Verdana" panose="020B0604030504040204" pitchFamily="34" charset="0"/>
              </a:rPr>
              <a:t>cập</a:t>
            </a:r>
            <a:r>
              <a:rPr lang="en-US" b="1" dirty="0">
                <a:latin typeface="Verdana" panose="020B0604030504040204" pitchFamily="34" charset="0"/>
                <a:ea typeface="Verdana" panose="020B0604030504040204" pitchFamily="34" charset="0"/>
              </a:rPr>
              <a:t> </a:t>
            </a:r>
            <a:r>
              <a:rPr lang="en-US" b="1" dirty="0" err="1">
                <a:latin typeface="Verdana" panose="020B0604030504040204" pitchFamily="34" charset="0"/>
                <a:ea typeface="Verdana" panose="020B0604030504040204" pitchFamily="34" charset="0"/>
              </a:rPr>
              <a:t>nhật</a:t>
            </a:r>
            <a:endParaRPr lang="en-US" b="1" dirty="0">
              <a:latin typeface="Verdana" panose="020B0604030504040204" pitchFamily="34" charset="0"/>
              <a:ea typeface="Verdana" panose="020B0604030504040204" pitchFamily="34" charset="0"/>
            </a:endParaRPr>
          </a:p>
        </p:txBody>
      </p:sp>
      <p:sp>
        <p:nvSpPr>
          <p:cNvPr id="15" name="Rectangle 14"/>
          <p:cNvSpPr/>
          <p:nvPr/>
        </p:nvSpPr>
        <p:spPr>
          <a:xfrm>
            <a:off x="4628289" y="5825284"/>
            <a:ext cx="2935419" cy="369332"/>
          </a:xfrm>
          <a:prstGeom prst="rect">
            <a:avLst/>
          </a:prstGeom>
          <a:solidFill>
            <a:schemeClr val="bg1"/>
          </a:solidFill>
        </p:spPr>
        <p:txBody>
          <a:bodyPr wrap="none">
            <a:spAutoFit/>
          </a:bodyPr>
          <a:lstStyle/>
          <a:p>
            <a:r>
              <a:rPr lang="en-US" b="1" dirty="0" err="1">
                <a:latin typeface="Verdana" panose="020B0604030504040204" pitchFamily="34" charset="0"/>
                <a:ea typeface="Verdana" panose="020B0604030504040204" pitchFamily="34" charset="0"/>
              </a:rPr>
              <a:t>Tạo</a:t>
            </a:r>
            <a:r>
              <a:rPr lang="en-US" b="1" dirty="0">
                <a:latin typeface="Verdana" panose="020B0604030504040204" pitchFamily="34" charset="0"/>
                <a:ea typeface="Verdana" panose="020B0604030504040204" pitchFamily="34" charset="0"/>
              </a:rPr>
              <a:t> </a:t>
            </a:r>
            <a:r>
              <a:rPr lang="en-US" b="1" dirty="0" err="1">
                <a:latin typeface="Verdana" panose="020B0604030504040204" pitchFamily="34" charset="0"/>
                <a:ea typeface="Verdana" panose="020B0604030504040204" pitchFamily="34" charset="0"/>
              </a:rPr>
              <a:t>yêu</a:t>
            </a:r>
            <a:r>
              <a:rPr lang="en-US" b="1" dirty="0">
                <a:latin typeface="Verdana" panose="020B0604030504040204" pitchFamily="34" charset="0"/>
                <a:ea typeface="Verdana" panose="020B0604030504040204" pitchFamily="34" charset="0"/>
              </a:rPr>
              <a:t> </a:t>
            </a:r>
            <a:r>
              <a:rPr lang="en-US" b="1" dirty="0" err="1">
                <a:latin typeface="Verdana" panose="020B0604030504040204" pitchFamily="34" charset="0"/>
                <a:ea typeface="Verdana" panose="020B0604030504040204" pitchFamily="34" charset="0"/>
              </a:rPr>
              <a:t>cầu</a:t>
            </a:r>
            <a:r>
              <a:rPr lang="en-US" b="1" dirty="0">
                <a:latin typeface="Verdana" panose="020B0604030504040204" pitchFamily="34" charset="0"/>
                <a:ea typeface="Verdana" panose="020B0604030504040204" pitchFamily="34" charset="0"/>
              </a:rPr>
              <a:t> </a:t>
            </a:r>
            <a:r>
              <a:rPr lang="en-US" b="1" dirty="0" err="1">
                <a:latin typeface="Verdana" panose="020B0604030504040204" pitchFamily="34" charset="0"/>
                <a:ea typeface="Verdana" panose="020B0604030504040204" pitchFamily="34" charset="0"/>
              </a:rPr>
              <a:t>cập</a:t>
            </a:r>
            <a:r>
              <a:rPr lang="en-US" b="1" dirty="0">
                <a:latin typeface="Verdana" panose="020B0604030504040204" pitchFamily="34" charset="0"/>
                <a:ea typeface="Verdana" panose="020B0604030504040204" pitchFamily="34" charset="0"/>
              </a:rPr>
              <a:t> </a:t>
            </a:r>
            <a:r>
              <a:rPr lang="en-US" b="1" dirty="0" err="1">
                <a:latin typeface="Verdana" panose="020B0604030504040204" pitchFamily="34" charset="0"/>
                <a:ea typeface="Verdana" panose="020B0604030504040204" pitchFamily="34" charset="0"/>
              </a:rPr>
              <a:t>nhật</a:t>
            </a:r>
            <a:endParaRPr lang="en-US" b="1" dirty="0">
              <a:latin typeface="Verdana" panose="020B0604030504040204" pitchFamily="34" charset="0"/>
              <a:ea typeface="Verdana" panose="020B0604030504040204" pitchFamily="34" charset="0"/>
            </a:endParaRPr>
          </a:p>
        </p:txBody>
      </p:sp>
      <p:sp>
        <p:nvSpPr>
          <p:cNvPr id="16" name="TextBox 15"/>
          <p:cNvSpPr txBox="1"/>
          <p:nvPr/>
        </p:nvSpPr>
        <p:spPr>
          <a:xfrm>
            <a:off x="7299854" y="3246509"/>
            <a:ext cx="2965877" cy="369332"/>
          </a:xfrm>
          <a:prstGeom prst="rect">
            <a:avLst/>
          </a:prstGeom>
          <a:solidFill>
            <a:schemeClr val="bg1"/>
          </a:solidFill>
        </p:spPr>
        <p:txBody>
          <a:bodyPr wrap="none" rtlCol="0">
            <a:spAutoFit/>
          </a:bodyPr>
          <a:lstStyle/>
          <a:p>
            <a:r>
              <a:rPr lang="en-US" b="1" dirty="0" smtClean="0">
                <a:latin typeface="Verdana" panose="020B0604030504040204" pitchFamily="34" charset="0"/>
                <a:ea typeface="Verdana" panose="020B0604030504040204" pitchFamily="34" charset="0"/>
              </a:rPr>
              <a:t>Status = “unverified”</a:t>
            </a:r>
            <a:endParaRPr lang="en-US" b="1" dirty="0">
              <a:latin typeface="Verdana" panose="020B0604030504040204" pitchFamily="34" charset="0"/>
              <a:ea typeface="Verdana" panose="020B0604030504040204" pitchFamily="34" charset="0"/>
            </a:endParaRPr>
          </a:p>
        </p:txBody>
      </p:sp>
      <p:sp>
        <p:nvSpPr>
          <p:cNvPr id="17" name="Rectangle 16"/>
          <p:cNvSpPr/>
          <p:nvPr/>
        </p:nvSpPr>
        <p:spPr>
          <a:xfrm>
            <a:off x="6098665" y="5206371"/>
            <a:ext cx="6093335" cy="369332"/>
          </a:xfrm>
          <a:prstGeom prst="rect">
            <a:avLst/>
          </a:prstGeom>
          <a:solidFill>
            <a:schemeClr val="bg1"/>
          </a:solidFill>
        </p:spPr>
        <p:txBody>
          <a:bodyPr wrap="none">
            <a:spAutoFit/>
          </a:bodyPr>
          <a:lstStyle/>
          <a:p>
            <a:r>
              <a:rPr lang="vi-VN" b="1" dirty="0">
                <a:latin typeface="Verdana" panose="020B0604030504040204" pitchFamily="34" charset="0"/>
                <a:ea typeface="Verdana" panose="020B0604030504040204" pitchFamily="34" charset="0"/>
              </a:rPr>
              <a:t>Quá trình xử lý yêu cầu cập nhật được diễn ra</a:t>
            </a:r>
            <a:endParaRPr lang="en-US" b="1" dirty="0">
              <a:latin typeface="Verdana" panose="020B0604030504040204" pitchFamily="34" charset="0"/>
              <a:ea typeface="Verdana" panose="020B0604030504040204" pitchFamily="34" charset="0"/>
            </a:endParaRPr>
          </a:p>
        </p:txBody>
      </p:sp>
      <p:sp>
        <p:nvSpPr>
          <p:cNvPr id="18" name="Rectangle 17"/>
          <p:cNvSpPr/>
          <p:nvPr/>
        </p:nvSpPr>
        <p:spPr>
          <a:xfrm>
            <a:off x="5770589" y="3246509"/>
            <a:ext cx="6024406" cy="369332"/>
          </a:xfrm>
          <a:prstGeom prst="rect">
            <a:avLst/>
          </a:prstGeom>
          <a:solidFill>
            <a:schemeClr val="bg1"/>
          </a:solidFill>
        </p:spPr>
        <p:txBody>
          <a:bodyPr wrap="none">
            <a:spAutoFit/>
          </a:bodyPr>
          <a:lstStyle/>
          <a:p>
            <a:r>
              <a:rPr lang="en-US" b="1" dirty="0" err="1">
                <a:latin typeface="Verdana" panose="020B0604030504040204" pitchFamily="34" charset="0"/>
                <a:ea typeface="Verdana" panose="020B0604030504040204" pitchFamily="34" charset="0"/>
              </a:rPr>
              <a:t>Sau</a:t>
            </a:r>
            <a:r>
              <a:rPr lang="en-US" b="1" dirty="0">
                <a:latin typeface="Verdana" panose="020B0604030504040204" pitchFamily="34" charset="0"/>
                <a:ea typeface="Verdana" panose="020B0604030504040204" pitchFamily="34" charset="0"/>
              </a:rPr>
              <a:t> </a:t>
            </a:r>
            <a:r>
              <a:rPr lang="en-US" b="1" dirty="0" err="1">
                <a:latin typeface="Verdana" panose="020B0604030504040204" pitchFamily="34" charset="0"/>
                <a:ea typeface="Verdana" panose="020B0604030504040204" pitchFamily="34" charset="0"/>
              </a:rPr>
              <a:t>khi</a:t>
            </a:r>
            <a:r>
              <a:rPr lang="en-US" b="1" dirty="0">
                <a:latin typeface="Verdana" panose="020B0604030504040204" pitchFamily="34" charset="0"/>
                <a:ea typeface="Verdana" panose="020B0604030504040204" pitchFamily="34" charset="0"/>
              </a:rPr>
              <a:t> </a:t>
            </a:r>
            <a:r>
              <a:rPr lang="en-US" b="1" dirty="0" err="1">
                <a:latin typeface="Verdana" panose="020B0604030504040204" pitchFamily="34" charset="0"/>
                <a:ea typeface="Verdana" panose="020B0604030504040204" pitchFamily="34" charset="0"/>
              </a:rPr>
              <a:t>recordRequire</a:t>
            </a:r>
            <a:r>
              <a:rPr lang="en-US" b="1" dirty="0">
                <a:latin typeface="Verdana" panose="020B0604030504040204" pitchFamily="34" charset="0"/>
                <a:ea typeface="Verdana" panose="020B0604030504040204" pitchFamily="34" charset="0"/>
              </a:rPr>
              <a:t>, status = "completed"</a:t>
            </a:r>
          </a:p>
        </p:txBody>
      </p:sp>
    </p:spTree>
    <p:extLst>
      <p:ext uri="{BB962C8B-B14F-4D97-AF65-F5344CB8AC3E}">
        <p14:creationId xmlns:p14="http://schemas.microsoft.com/office/powerpoint/2010/main" val="1528855208"/>
      </p:ext>
    </p:extLst>
  </p:cSld>
  <p:clrMapOvr>
    <a:masterClrMapping/>
  </p:clrMapOvr>
  <p:transition spd="med">
    <p:pull/>
  </p:transition>
  <p:timing>
    <p:tnLst>
      <p:par>
        <p:cTn id="1" dur="indefinite" restart="never" nodeType="tmRoot">
          <p:childTnLst>
            <p:seq>
              <p:cTn id="2"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08750" fill="hold"/>
                                        <p:tgtEl>
                                          <p:spTgt spid="2"/>
                                        </p:tgtEl>
                                      </p:cBhvr>
                                    </p:cmd>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42" presetClass="exit" presetSubtype="0" fill="hold" grpId="1" nodeType="withEffect">
                                  <p:stCondLst>
                                    <p:cond delay="3600"/>
                                  </p:stCondLst>
                                  <p:childTnLst>
                                    <p:animEffect transition="out" filter="fade">
                                      <p:cBhvr>
                                        <p:cTn id="10" dur="400"/>
                                        <p:tgtEl>
                                          <p:spTgt spid="7"/>
                                        </p:tgtEl>
                                      </p:cBhvr>
                                    </p:animEffect>
                                    <p:anim calcmode="lin" valueType="num">
                                      <p:cBhvr>
                                        <p:cTn id="11" dur="400"/>
                                        <p:tgtEl>
                                          <p:spTgt spid="7"/>
                                        </p:tgtEl>
                                        <p:attrNameLst>
                                          <p:attrName>ppt_x</p:attrName>
                                        </p:attrNameLst>
                                      </p:cBhvr>
                                      <p:tavLst>
                                        <p:tav tm="0">
                                          <p:val>
                                            <p:strVal val="ppt_x"/>
                                          </p:val>
                                        </p:tav>
                                        <p:tav tm="100000">
                                          <p:val>
                                            <p:strVal val="ppt_x"/>
                                          </p:val>
                                        </p:tav>
                                      </p:tavLst>
                                    </p:anim>
                                    <p:anim calcmode="lin" valueType="num">
                                      <p:cBhvr>
                                        <p:cTn id="12" dur="400"/>
                                        <p:tgtEl>
                                          <p:spTgt spid="7"/>
                                        </p:tgtEl>
                                        <p:attrNameLst>
                                          <p:attrName>ppt_y</p:attrName>
                                        </p:attrNameLst>
                                      </p:cBhvr>
                                      <p:tavLst>
                                        <p:tav tm="0">
                                          <p:val>
                                            <p:strVal val="ppt_y"/>
                                          </p:val>
                                        </p:tav>
                                        <p:tav tm="100000">
                                          <p:val>
                                            <p:strVal val="ppt_y+.1"/>
                                          </p:val>
                                        </p:tav>
                                      </p:tavLst>
                                    </p:anim>
                                    <p:set>
                                      <p:cBhvr>
                                        <p:cTn id="13" dur="1" fill="hold">
                                          <p:stCondLst>
                                            <p:cond delay="399"/>
                                          </p:stCondLst>
                                        </p:cTn>
                                        <p:tgtEl>
                                          <p:spTgt spid="7"/>
                                        </p:tgtEl>
                                        <p:attrNameLst>
                                          <p:attrName>style.visibility</p:attrName>
                                        </p:attrNameLst>
                                      </p:cBhvr>
                                      <p:to>
                                        <p:strVal val="hidden"/>
                                      </p:to>
                                    </p:set>
                                  </p:childTnLst>
                                </p:cTn>
                              </p:par>
                              <p:par>
                                <p:cTn id="14" presetID="1" presetClass="entr" presetSubtype="0" fill="hold" grpId="0" nodeType="withEffect">
                                  <p:stCondLst>
                                    <p:cond delay="3900"/>
                                  </p:stCondLst>
                                  <p:childTnLst>
                                    <p:set>
                                      <p:cBhvr>
                                        <p:cTn id="15" dur="1" fill="hold">
                                          <p:stCondLst>
                                            <p:cond delay="0"/>
                                          </p:stCondLst>
                                        </p:cTn>
                                        <p:tgtEl>
                                          <p:spTgt spid="6"/>
                                        </p:tgtEl>
                                        <p:attrNameLst>
                                          <p:attrName>style.visibility</p:attrName>
                                        </p:attrNameLst>
                                      </p:cBhvr>
                                      <p:to>
                                        <p:strVal val="visible"/>
                                      </p:to>
                                    </p:set>
                                  </p:childTnLst>
                                </p:cTn>
                              </p:par>
                              <p:par>
                                <p:cTn id="16" presetID="42" presetClass="exit" presetSubtype="0" fill="hold" grpId="1" nodeType="withEffect">
                                  <p:stCondLst>
                                    <p:cond delay="34900"/>
                                  </p:stCondLst>
                                  <p:childTnLst>
                                    <p:animEffect transition="out" filter="fade">
                                      <p:cBhvr>
                                        <p:cTn id="17" dur="1000"/>
                                        <p:tgtEl>
                                          <p:spTgt spid="6"/>
                                        </p:tgtEl>
                                      </p:cBhvr>
                                    </p:animEffect>
                                    <p:anim calcmode="lin" valueType="num">
                                      <p:cBhvr>
                                        <p:cTn id="18" dur="1000"/>
                                        <p:tgtEl>
                                          <p:spTgt spid="6"/>
                                        </p:tgtEl>
                                        <p:attrNameLst>
                                          <p:attrName>ppt_x</p:attrName>
                                        </p:attrNameLst>
                                      </p:cBhvr>
                                      <p:tavLst>
                                        <p:tav tm="0">
                                          <p:val>
                                            <p:strVal val="ppt_x"/>
                                          </p:val>
                                        </p:tav>
                                        <p:tav tm="100000">
                                          <p:val>
                                            <p:strVal val="ppt_x"/>
                                          </p:val>
                                        </p:tav>
                                      </p:tavLst>
                                    </p:anim>
                                    <p:anim calcmode="lin" valueType="num">
                                      <p:cBhvr>
                                        <p:cTn id="19" dur="1000"/>
                                        <p:tgtEl>
                                          <p:spTgt spid="6"/>
                                        </p:tgtEl>
                                        <p:attrNameLst>
                                          <p:attrName>ppt_y</p:attrName>
                                        </p:attrNameLst>
                                      </p:cBhvr>
                                      <p:tavLst>
                                        <p:tav tm="0">
                                          <p:val>
                                            <p:strVal val="ppt_y"/>
                                          </p:val>
                                        </p:tav>
                                        <p:tav tm="100000">
                                          <p:val>
                                            <p:strVal val="ppt_y+.1"/>
                                          </p:val>
                                        </p:tav>
                                      </p:tavLst>
                                    </p:anim>
                                    <p:set>
                                      <p:cBhvr>
                                        <p:cTn id="20" dur="1" fill="hold">
                                          <p:stCondLst>
                                            <p:cond delay="999"/>
                                          </p:stCondLst>
                                        </p:cTn>
                                        <p:tgtEl>
                                          <p:spTgt spid="6"/>
                                        </p:tgtEl>
                                        <p:attrNameLst>
                                          <p:attrName>style.visibility</p:attrName>
                                        </p:attrNameLst>
                                      </p:cBhvr>
                                      <p:to>
                                        <p:strVal val="hidden"/>
                                      </p:to>
                                    </p:set>
                                  </p:childTnLst>
                                </p:cTn>
                              </p:par>
                              <p:par>
                                <p:cTn id="21" presetID="1" presetClass="entr" presetSubtype="0" fill="hold" grpId="0" nodeType="withEffect">
                                  <p:stCondLst>
                                    <p:cond delay="35900"/>
                                  </p:stCondLst>
                                  <p:childTnLst>
                                    <p:set>
                                      <p:cBhvr>
                                        <p:cTn id="22" dur="1" fill="hold">
                                          <p:stCondLst>
                                            <p:cond delay="0"/>
                                          </p:stCondLst>
                                        </p:cTn>
                                        <p:tgtEl>
                                          <p:spTgt spid="10"/>
                                        </p:tgtEl>
                                        <p:attrNameLst>
                                          <p:attrName>style.visibility</p:attrName>
                                        </p:attrNameLst>
                                      </p:cBhvr>
                                      <p:to>
                                        <p:strVal val="visible"/>
                                      </p:to>
                                    </p:set>
                                  </p:childTnLst>
                                </p:cTn>
                              </p:par>
                              <p:par>
                                <p:cTn id="23" presetID="42" presetClass="exit" presetSubtype="0" fill="hold" grpId="1" nodeType="withEffect">
                                  <p:stCondLst>
                                    <p:cond delay="41200"/>
                                  </p:stCondLst>
                                  <p:childTnLst>
                                    <p:animEffect transition="out" filter="fade">
                                      <p:cBhvr>
                                        <p:cTn id="24" dur="1000"/>
                                        <p:tgtEl>
                                          <p:spTgt spid="10"/>
                                        </p:tgtEl>
                                      </p:cBhvr>
                                    </p:animEffect>
                                    <p:anim calcmode="lin" valueType="num">
                                      <p:cBhvr>
                                        <p:cTn id="25" dur="1000"/>
                                        <p:tgtEl>
                                          <p:spTgt spid="10"/>
                                        </p:tgtEl>
                                        <p:attrNameLst>
                                          <p:attrName>ppt_x</p:attrName>
                                        </p:attrNameLst>
                                      </p:cBhvr>
                                      <p:tavLst>
                                        <p:tav tm="0">
                                          <p:val>
                                            <p:strVal val="ppt_x"/>
                                          </p:val>
                                        </p:tav>
                                        <p:tav tm="100000">
                                          <p:val>
                                            <p:strVal val="ppt_x"/>
                                          </p:val>
                                        </p:tav>
                                      </p:tavLst>
                                    </p:anim>
                                    <p:anim calcmode="lin" valueType="num">
                                      <p:cBhvr>
                                        <p:cTn id="26" dur="1000"/>
                                        <p:tgtEl>
                                          <p:spTgt spid="10"/>
                                        </p:tgtEl>
                                        <p:attrNameLst>
                                          <p:attrName>ppt_y</p:attrName>
                                        </p:attrNameLst>
                                      </p:cBhvr>
                                      <p:tavLst>
                                        <p:tav tm="0">
                                          <p:val>
                                            <p:strVal val="ppt_y"/>
                                          </p:val>
                                        </p:tav>
                                        <p:tav tm="100000">
                                          <p:val>
                                            <p:strVal val="ppt_y+.1"/>
                                          </p:val>
                                        </p:tav>
                                      </p:tavLst>
                                    </p:anim>
                                    <p:set>
                                      <p:cBhvr>
                                        <p:cTn id="27" dur="1" fill="hold">
                                          <p:stCondLst>
                                            <p:cond delay="999"/>
                                          </p:stCondLst>
                                        </p:cTn>
                                        <p:tgtEl>
                                          <p:spTgt spid="10"/>
                                        </p:tgtEl>
                                        <p:attrNameLst>
                                          <p:attrName>style.visibility</p:attrName>
                                        </p:attrNameLst>
                                      </p:cBhvr>
                                      <p:to>
                                        <p:strVal val="hidden"/>
                                      </p:to>
                                    </p:set>
                                  </p:childTnLst>
                                </p:cTn>
                              </p:par>
                              <p:par>
                                <p:cTn id="28" presetID="1" presetClass="entr" presetSubtype="0" fill="hold" grpId="0" nodeType="withEffect">
                                  <p:stCondLst>
                                    <p:cond delay="42200"/>
                                  </p:stCondLst>
                                  <p:childTnLst>
                                    <p:set>
                                      <p:cBhvr>
                                        <p:cTn id="29" dur="1" fill="hold">
                                          <p:stCondLst>
                                            <p:cond delay="0"/>
                                          </p:stCondLst>
                                        </p:cTn>
                                        <p:tgtEl>
                                          <p:spTgt spid="9"/>
                                        </p:tgtEl>
                                        <p:attrNameLst>
                                          <p:attrName>style.visibility</p:attrName>
                                        </p:attrNameLst>
                                      </p:cBhvr>
                                      <p:to>
                                        <p:strVal val="visible"/>
                                      </p:to>
                                    </p:set>
                                  </p:childTnLst>
                                </p:cTn>
                              </p:par>
                              <p:par>
                                <p:cTn id="30" presetID="42" presetClass="exit" presetSubtype="0" fill="hold" grpId="1" nodeType="withEffect">
                                  <p:stCondLst>
                                    <p:cond delay="74400"/>
                                  </p:stCondLst>
                                  <p:childTnLst>
                                    <p:animEffect transition="out" filter="fade">
                                      <p:cBhvr>
                                        <p:cTn id="31" dur="1000"/>
                                        <p:tgtEl>
                                          <p:spTgt spid="9"/>
                                        </p:tgtEl>
                                      </p:cBhvr>
                                    </p:animEffect>
                                    <p:anim calcmode="lin" valueType="num">
                                      <p:cBhvr>
                                        <p:cTn id="32" dur="1000"/>
                                        <p:tgtEl>
                                          <p:spTgt spid="9"/>
                                        </p:tgtEl>
                                        <p:attrNameLst>
                                          <p:attrName>ppt_x</p:attrName>
                                        </p:attrNameLst>
                                      </p:cBhvr>
                                      <p:tavLst>
                                        <p:tav tm="0">
                                          <p:val>
                                            <p:strVal val="ppt_x"/>
                                          </p:val>
                                        </p:tav>
                                        <p:tav tm="100000">
                                          <p:val>
                                            <p:strVal val="ppt_x"/>
                                          </p:val>
                                        </p:tav>
                                      </p:tavLst>
                                    </p:anim>
                                    <p:anim calcmode="lin" valueType="num">
                                      <p:cBhvr>
                                        <p:cTn id="33" dur="1000"/>
                                        <p:tgtEl>
                                          <p:spTgt spid="9"/>
                                        </p:tgtEl>
                                        <p:attrNameLst>
                                          <p:attrName>ppt_y</p:attrName>
                                        </p:attrNameLst>
                                      </p:cBhvr>
                                      <p:tavLst>
                                        <p:tav tm="0">
                                          <p:val>
                                            <p:strVal val="ppt_y"/>
                                          </p:val>
                                        </p:tav>
                                        <p:tav tm="100000">
                                          <p:val>
                                            <p:strVal val="ppt_y+.1"/>
                                          </p:val>
                                        </p:tav>
                                      </p:tavLst>
                                    </p:anim>
                                    <p:set>
                                      <p:cBhvr>
                                        <p:cTn id="34" dur="1" fill="hold">
                                          <p:stCondLst>
                                            <p:cond delay="999"/>
                                          </p:stCondLst>
                                        </p:cTn>
                                        <p:tgtEl>
                                          <p:spTgt spid="9"/>
                                        </p:tgtEl>
                                        <p:attrNameLst>
                                          <p:attrName>style.visibility</p:attrName>
                                        </p:attrNameLst>
                                      </p:cBhvr>
                                      <p:to>
                                        <p:strVal val="hidden"/>
                                      </p:to>
                                    </p:set>
                                  </p:childTnLst>
                                </p:cTn>
                              </p:par>
                              <p:par>
                                <p:cTn id="35" presetID="1" presetClass="entr" presetSubtype="0" fill="hold" grpId="0" nodeType="withEffect">
                                  <p:stCondLst>
                                    <p:cond delay="75400"/>
                                  </p:stCondLst>
                                  <p:childTnLst>
                                    <p:set>
                                      <p:cBhvr>
                                        <p:cTn id="36" dur="1" fill="hold">
                                          <p:stCondLst>
                                            <p:cond delay="0"/>
                                          </p:stCondLst>
                                        </p:cTn>
                                        <p:tgtEl>
                                          <p:spTgt spid="11"/>
                                        </p:tgtEl>
                                        <p:attrNameLst>
                                          <p:attrName>style.visibility</p:attrName>
                                        </p:attrNameLst>
                                      </p:cBhvr>
                                      <p:to>
                                        <p:strVal val="visible"/>
                                      </p:to>
                                    </p:set>
                                  </p:childTnLst>
                                </p:cTn>
                              </p:par>
                              <p:par>
                                <p:cTn id="37" presetID="42" presetClass="exit" presetSubtype="0" fill="hold" grpId="1" nodeType="withEffect">
                                  <p:stCondLst>
                                    <p:cond delay="105600"/>
                                  </p:stCondLst>
                                  <p:childTnLst>
                                    <p:animEffect transition="out" filter="fade">
                                      <p:cBhvr>
                                        <p:cTn id="38" dur="1000"/>
                                        <p:tgtEl>
                                          <p:spTgt spid="11"/>
                                        </p:tgtEl>
                                      </p:cBhvr>
                                    </p:animEffect>
                                    <p:anim calcmode="lin" valueType="num">
                                      <p:cBhvr>
                                        <p:cTn id="39" dur="1000"/>
                                        <p:tgtEl>
                                          <p:spTgt spid="11"/>
                                        </p:tgtEl>
                                        <p:attrNameLst>
                                          <p:attrName>ppt_x</p:attrName>
                                        </p:attrNameLst>
                                      </p:cBhvr>
                                      <p:tavLst>
                                        <p:tav tm="0">
                                          <p:val>
                                            <p:strVal val="ppt_x"/>
                                          </p:val>
                                        </p:tav>
                                        <p:tav tm="100000">
                                          <p:val>
                                            <p:strVal val="ppt_x"/>
                                          </p:val>
                                        </p:tav>
                                      </p:tavLst>
                                    </p:anim>
                                    <p:anim calcmode="lin" valueType="num">
                                      <p:cBhvr>
                                        <p:cTn id="40" dur="1000"/>
                                        <p:tgtEl>
                                          <p:spTgt spid="11"/>
                                        </p:tgtEl>
                                        <p:attrNameLst>
                                          <p:attrName>ppt_y</p:attrName>
                                        </p:attrNameLst>
                                      </p:cBhvr>
                                      <p:tavLst>
                                        <p:tav tm="0">
                                          <p:val>
                                            <p:strVal val="ppt_y"/>
                                          </p:val>
                                        </p:tav>
                                        <p:tav tm="100000">
                                          <p:val>
                                            <p:strVal val="ppt_y+.1"/>
                                          </p:val>
                                        </p:tav>
                                      </p:tavLst>
                                    </p:anim>
                                    <p:set>
                                      <p:cBhvr>
                                        <p:cTn id="41" dur="1" fill="hold">
                                          <p:stCondLst>
                                            <p:cond delay="999"/>
                                          </p:stCondLst>
                                        </p:cTn>
                                        <p:tgtEl>
                                          <p:spTgt spid="11"/>
                                        </p:tgtEl>
                                        <p:attrNameLst>
                                          <p:attrName>style.visibility</p:attrName>
                                        </p:attrNameLst>
                                      </p:cBhvr>
                                      <p:to>
                                        <p:strVal val="hidden"/>
                                      </p:to>
                                    </p:set>
                                  </p:childTnLst>
                                </p:cTn>
                              </p:par>
                              <p:par>
                                <p:cTn id="42" presetID="1" presetClass="entr" presetSubtype="0" fill="hold" grpId="0" nodeType="withEffect">
                                  <p:stCondLst>
                                    <p:cond delay="106600"/>
                                  </p:stCondLst>
                                  <p:childTnLst>
                                    <p:set>
                                      <p:cBhvr>
                                        <p:cTn id="43" dur="1" fill="hold">
                                          <p:stCondLst>
                                            <p:cond delay="0"/>
                                          </p:stCondLst>
                                        </p:cTn>
                                        <p:tgtEl>
                                          <p:spTgt spid="12"/>
                                        </p:tgtEl>
                                        <p:attrNameLst>
                                          <p:attrName>style.visibility</p:attrName>
                                        </p:attrNameLst>
                                      </p:cBhvr>
                                      <p:to>
                                        <p:strVal val="visible"/>
                                      </p:to>
                                    </p:set>
                                  </p:childTnLst>
                                </p:cTn>
                              </p:par>
                              <p:par>
                                <p:cTn id="44" presetID="42" presetClass="exit" presetSubtype="0" fill="hold" grpId="1" nodeType="withEffect">
                                  <p:stCondLst>
                                    <p:cond delay="113500"/>
                                  </p:stCondLst>
                                  <p:childTnLst>
                                    <p:animEffect transition="out" filter="fade">
                                      <p:cBhvr>
                                        <p:cTn id="45" dur="700"/>
                                        <p:tgtEl>
                                          <p:spTgt spid="12"/>
                                        </p:tgtEl>
                                      </p:cBhvr>
                                    </p:animEffect>
                                    <p:anim calcmode="lin" valueType="num">
                                      <p:cBhvr>
                                        <p:cTn id="46" dur="700"/>
                                        <p:tgtEl>
                                          <p:spTgt spid="12"/>
                                        </p:tgtEl>
                                        <p:attrNameLst>
                                          <p:attrName>ppt_x</p:attrName>
                                        </p:attrNameLst>
                                      </p:cBhvr>
                                      <p:tavLst>
                                        <p:tav tm="0">
                                          <p:val>
                                            <p:strVal val="ppt_x"/>
                                          </p:val>
                                        </p:tav>
                                        <p:tav tm="100000">
                                          <p:val>
                                            <p:strVal val="ppt_x"/>
                                          </p:val>
                                        </p:tav>
                                      </p:tavLst>
                                    </p:anim>
                                    <p:anim calcmode="lin" valueType="num">
                                      <p:cBhvr>
                                        <p:cTn id="47" dur="700"/>
                                        <p:tgtEl>
                                          <p:spTgt spid="12"/>
                                        </p:tgtEl>
                                        <p:attrNameLst>
                                          <p:attrName>ppt_y</p:attrName>
                                        </p:attrNameLst>
                                      </p:cBhvr>
                                      <p:tavLst>
                                        <p:tav tm="0">
                                          <p:val>
                                            <p:strVal val="ppt_y"/>
                                          </p:val>
                                        </p:tav>
                                        <p:tav tm="100000">
                                          <p:val>
                                            <p:strVal val="ppt_y+.1"/>
                                          </p:val>
                                        </p:tav>
                                      </p:tavLst>
                                    </p:anim>
                                    <p:set>
                                      <p:cBhvr>
                                        <p:cTn id="48" dur="1" fill="hold">
                                          <p:stCondLst>
                                            <p:cond delay="699"/>
                                          </p:stCondLst>
                                        </p:cTn>
                                        <p:tgtEl>
                                          <p:spTgt spid="12"/>
                                        </p:tgtEl>
                                        <p:attrNameLst>
                                          <p:attrName>style.visibility</p:attrName>
                                        </p:attrNameLst>
                                      </p:cBhvr>
                                      <p:to>
                                        <p:strVal val="hidden"/>
                                      </p:to>
                                    </p:set>
                                  </p:childTnLst>
                                </p:cTn>
                              </p:par>
                              <p:par>
                                <p:cTn id="49" presetID="1" presetClass="entr" presetSubtype="0" fill="hold" grpId="0" nodeType="withEffect">
                                  <p:stCondLst>
                                    <p:cond delay="114200"/>
                                  </p:stCondLst>
                                  <p:childTnLst>
                                    <p:set>
                                      <p:cBhvr>
                                        <p:cTn id="50" dur="1" fill="hold">
                                          <p:stCondLst>
                                            <p:cond delay="0"/>
                                          </p:stCondLst>
                                        </p:cTn>
                                        <p:tgtEl>
                                          <p:spTgt spid="15"/>
                                        </p:tgtEl>
                                        <p:attrNameLst>
                                          <p:attrName>style.visibility</p:attrName>
                                        </p:attrNameLst>
                                      </p:cBhvr>
                                      <p:to>
                                        <p:strVal val="visible"/>
                                      </p:to>
                                    </p:set>
                                  </p:childTnLst>
                                </p:cTn>
                              </p:par>
                              <p:par>
                                <p:cTn id="51" presetID="42" presetClass="exit" presetSubtype="0" fill="hold" grpId="1" nodeType="withEffect">
                                  <p:stCondLst>
                                    <p:cond delay="135500"/>
                                  </p:stCondLst>
                                  <p:childTnLst>
                                    <p:animEffect transition="out" filter="fade">
                                      <p:cBhvr>
                                        <p:cTn id="52" dur="500"/>
                                        <p:tgtEl>
                                          <p:spTgt spid="15"/>
                                        </p:tgtEl>
                                      </p:cBhvr>
                                    </p:animEffect>
                                    <p:anim calcmode="lin" valueType="num">
                                      <p:cBhvr>
                                        <p:cTn id="53" dur="500"/>
                                        <p:tgtEl>
                                          <p:spTgt spid="15"/>
                                        </p:tgtEl>
                                        <p:attrNameLst>
                                          <p:attrName>ppt_x</p:attrName>
                                        </p:attrNameLst>
                                      </p:cBhvr>
                                      <p:tavLst>
                                        <p:tav tm="0">
                                          <p:val>
                                            <p:strVal val="ppt_x"/>
                                          </p:val>
                                        </p:tav>
                                        <p:tav tm="100000">
                                          <p:val>
                                            <p:strVal val="ppt_x"/>
                                          </p:val>
                                        </p:tav>
                                      </p:tavLst>
                                    </p:anim>
                                    <p:anim calcmode="lin" valueType="num">
                                      <p:cBhvr>
                                        <p:cTn id="54" dur="500"/>
                                        <p:tgtEl>
                                          <p:spTgt spid="15"/>
                                        </p:tgtEl>
                                        <p:attrNameLst>
                                          <p:attrName>ppt_y</p:attrName>
                                        </p:attrNameLst>
                                      </p:cBhvr>
                                      <p:tavLst>
                                        <p:tav tm="0">
                                          <p:val>
                                            <p:strVal val="ppt_y"/>
                                          </p:val>
                                        </p:tav>
                                        <p:tav tm="100000">
                                          <p:val>
                                            <p:strVal val="ppt_y+.1"/>
                                          </p:val>
                                        </p:tav>
                                      </p:tavLst>
                                    </p:anim>
                                    <p:set>
                                      <p:cBhvr>
                                        <p:cTn id="55" dur="1" fill="hold">
                                          <p:stCondLst>
                                            <p:cond delay="499"/>
                                          </p:stCondLst>
                                        </p:cTn>
                                        <p:tgtEl>
                                          <p:spTgt spid="15"/>
                                        </p:tgtEl>
                                        <p:attrNameLst>
                                          <p:attrName>style.visibility</p:attrName>
                                        </p:attrNameLst>
                                      </p:cBhvr>
                                      <p:to>
                                        <p:strVal val="hidden"/>
                                      </p:to>
                                    </p:set>
                                  </p:childTnLst>
                                </p:cTn>
                              </p:par>
                              <p:par>
                                <p:cTn id="56" presetID="1" presetClass="entr" presetSubtype="0" fill="hold" grpId="0" nodeType="withEffect">
                                  <p:stCondLst>
                                    <p:cond delay="131000"/>
                                  </p:stCondLst>
                                  <p:childTnLst>
                                    <p:set>
                                      <p:cBhvr>
                                        <p:cTn id="57" dur="1" fill="hold">
                                          <p:stCondLst>
                                            <p:cond delay="0"/>
                                          </p:stCondLst>
                                        </p:cTn>
                                        <p:tgtEl>
                                          <p:spTgt spid="16"/>
                                        </p:tgtEl>
                                        <p:attrNameLst>
                                          <p:attrName>style.visibility</p:attrName>
                                        </p:attrNameLst>
                                      </p:cBhvr>
                                      <p:to>
                                        <p:strVal val="visible"/>
                                      </p:to>
                                    </p:set>
                                  </p:childTnLst>
                                </p:cTn>
                              </p:par>
                              <p:par>
                                <p:cTn id="58" presetID="42" presetClass="exit" presetSubtype="0" fill="hold" grpId="1" nodeType="withEffect">
                                  <p:stCondLst>
                                    <p:cond delay="135500"/>
                                  </p:stCondLst>
                                  <p:childTnLst>
                                    <p:animEffect transition="out" filter="fade">
                                      <p:cBhvr>
                                        <p:cTn id="59" dur="1000"/>
                                        <p:tgtEl>
                                          <p:spTgt spid="16"/>
                                        </p:tgtEl>
                                      </p:cBhvr>
                                    </p:animEffect>
                                    <p:anim calcmode="lin" valueType="num">
                                      <p:cBhvr>
                                        <p:cTn id="60" dur="1000"/>
                                        <p:tgtEl>
                                          <p:spTgt spid="16"/>
                                        </p:tgtEl>
                                        <p:attrNameLst>
                                          <p:attrName>ppt_x</p:attrName>
                                        </p:attrNameLst>
                                      </p:cBhvr>
                                      <p:tavLst>
                                        <p:tav tm="0">
                                          <p:val>
                                            <p:strVal val="ppt_x"/>
                                          </p:val>
                                        </p:tav>
                                        <p:tav tm="100000">
                                          <p:val>
                                            <p:strVal val="ppt_x"/>
                                          </p:val>
                                        </p:tav>
                                      </p:tavLst>
                                    </p:anim>
                                    <p:anim calcmode="lin" valueType="num">
                                      <p:cBhvr>
                                        <p:cTn id="61" dur="1000"/>
                                        <p:tgtEl>
                                          <p:spTgt spid="16"/>
                                        </p:tgtEl>
                                        <p:attrNameLst>
                                          <p:attrName>ppt_y</p:attrName>
                                        </p:attrNameLst>
                                      </p:cBhvr>
                                      <p:tavLst>
                                        <p:tav tm="0">
                                          <p:val>
                                            <p:strVal val="ppt_y"/>
                                          </p:val>
                                        </p:tav>
                                        <p:tav tm="100000">
                                          <p:val>
                                            <p:strVal val="ppt_y+.1"/>
                                          </p:val>
                                        </p:tav>
                                      </p:tavLst>
                                    </p:anim>
                                    <p:set>
                                      <p:cBhvr>
                                        <p:cTn id="62" dur="1" fill="hold">
                                          <p:stCondLst>
                                            <p:cond delay="999"/>
                                          </p:stCondLst>
                                        </p:cTn>
                                        <p:tgtEl>
                                          <p:spTgt spid="16"/>
                                        </p:tgtEl>
                                        <p:attrNameLst>
                                          <p:attrName>style.visibility</p:attrName>
                                        </p:attrNameLst>
                                      </p:cBhvr>
                                      <p:to>
                                        <p:strVal val="hidden"/>
                                      </p:to>
                                    </p:set>
                                  </p:childTnLst>
                                </p:cTn>
                              </p:par>
                              <p:par>
                                <p:cTn id="63" presetID="1" presetClass="entr" presetSubtype="0" fill="hold" grpId="0" nodeType="withEffect">
                                  <p:stCondLst>
                                    <p:cond delay="136500"/>
                                  </p:stCondLst>
                                  <p:childTnLst>
                                    <p:set>
                                      <p:cBhvr>
                                        <p:cTn id="64" dur="1" fill="hold">
                                          <p:stCondLst>
                                            <p:cond delay="0"/>
                                          </p:stCondLst>
                                        </p:cTn>
                                        <p:tgtEl>
                                          <p:spTgt spid="17"/>
                                        </p:tgtEl>
                                        <p:attrNameLst>
                                          <p:attrName>style.visibility</p:attrName>
                                        </p:attrNameLst>
                                      </p:cBhvr>
                                      <p:to>
                                        <p:strVal val="visible"/>
                                      </p:to>
                                    </p:set>
                                  </p:childTnLst>
                                </p:cTn>
                              </p:par>
                              <p:par>
                                <p:cTn id="65" presetID="42" presetClass="exit" presetSubtype="0" fill="hold" grpId="1" nodeType="withEffect">
                                  <p:stCondLst>
                                    <p:cond delay="180400"/>
                                  </p:stCondLst>
                                  <p:childTnLst>
                                    <p:animEffect transition="out" filter="fade">
                                      <p:cBhvr>
                                        <p:cTn id="66" dur="1000"/>
                                        <p:tgtEl>
                                          <p:spTgt spid="17"/>
                                        </p:tgtEl>
                                      </p:cBhvr>
                                    </p:animEffect>
                                    <p:anim calcmode="lin" valueType="num">
                                      <p:cBhvr>
                                        <p:cTn id="67" dur="1000"/>
                                        <p:tgtEl>
                                          <p:spTgt spid="17"/>
                                        </p:tgtEl>
                                        <p:attrNameLst>
                                          <p:attrName>ppt_x</p:attrName>
                                        </p:attrNameLst>
                                      </p:cBhvr>
                                      <p:tavLst>
                                        <p:tav tm="0">
                                          <p:val>
                                            <p:strVal val="ppt_x"/>
                                          </p:val>
                                        </p:tav>
                                        <p:tav tm="100000">
                                          <p:val>
                                            <p:strVal val="ppt_x"/>
                                          </p:val>
                                        </p:tav>
                                      </p:tavLst>
                                    </p:anim>
                                    <p:anim calcmode="lin" valueType="num">
                                      <p:cBhvr>
                                        <p:cTn id="68" dur="1000"/>
                                        <p:tgtEl>
                                          <p:spTgt spid="17"/>
                                        </p:tgtEl>
                                        <p:attrNameLst>
                                          <p:attrName>ppt_y</p:attrName>
                                        </p:attrNameLst>
                                      </p:cBhvr>
                                      <p:tavLst>
                                        <p:tav tm="0">
                                          <p:val>
                                            <p:strVal val="ppt_y"/>
                                          </p:val>
                                        </p:tav>
                                        <p:tav tm="100000">
                                          <p:val>
                                            <p:strVal val="ppt_y+.1"/>
                                          </p:val>
                                        </p:tav>
                                      </p:tavLst>
                                    </p:anim>
                                    <p:set>
                                      <p:cBhvr>
                                        <p:cTn id="69" dur="1" fill="hold">
                                          <p:stCondLst>
                                            <p:cond delay="999"/>
                                          </p:stCondLst>
                                        </p:cTn>
                                        <p:tgtEl>
                                          <p:spTgt spid="17"/>
                                        </p:tgtEl>
                                        <p:attrNameLst>
                                          <p:attrName>style.visibility</p:attrName>
                                        </p:attrNameLst>
                                      </p:cBhvr>
                                      <p:to>
                                        <p:strVal val="hidden"/>
                                      </p:to>
                                    </p:set>
                                  </p:childTnLst>
                                </p:cTn>
                              </p:par>
                              <p:par>
                                <p:cTn id="70" presetID="1" presetClass="entr" presetSubtype="0" fill="hold" grpId="0" nodeType="withEffect">
                                  <p:stCondLst>
                                    <p:cond delay="186000"/>
                                  </p:stCondLst>
                                  <p:childTnLst>
                                    <p:set>
                                      <p:cBhvr>
                                        <p:cTn id="71" dur="1" fill="hold">
                                          <p:stCondLst>
                                            <p:cond delay="0"/>
                                          </p:stCondLst>
                                        </p:cTn>
                                        <p:tgtEl>
                                          <p:spTgt spid="18"/>
                                        </p:tgtEl>
                                        <p:attrNameLst>
                                          <p:attrName>style.visibility</p:attrName>
                                        </p:attrNameLst>
                                      </p:cBhvr>
                                      <p:to>
                                        <p:strVal val="visible"/>
                                      </p:to>
                                    </p:set>
                                  </p:childTnLst>
                                </p:cTn>
                              </p:par>
                              <p:par>
                                <p:cTn id="72" presetID="42" presetClass="exit" presetSubtype="0" fill="hold" grpId="1" nodeType="withEffect">
                                  <p:stCondLst>
                                    <p:cond delay="189600"/>
                                  </p:stCondLst>
                                  <p:childTnLst>
                                    <p:animEffect transition="out" filter="fade">
                                      <p:cBhvr>
                                        <p:cTn id="73" dur="600"/>
                                        <p:tgtEl>
                                          <p:spTgt spid="18"/>
                                        </p:tgtEl>
                                      </p:cBhvr>
                                    </p:animEffect>
                                    <p:anim calcmode="lin" valueType="num">
                                      <p:cBhvr>
                                        <p:cTn id="74" dur="600"/>
                                        <p:tgtEl>
                                          <p:spTgt spid="18"/>
                                        </p:tgtEl>
                                        <p:attrNameLst>
                                          <p:attrName>ppt_x</p:attrName>
                                        </p:attrNameLst>
                                      </p:cBhvr>
                                      <p:tavLst>
                                        <p:tav tm="0">
                                          <p:val>
                                            <p:strVal val="ppt_x"/>
                                          </p:val>
                                        </p:tav>
                                        <p:tav tm="100000">
                                          <p:val>
                                            <p:strVal val="ppt_x"/>
                                          </p:val>
                                        </p:tav>
                                      </p:tavLst>
                                    </p:anim>
                                    <p:anim calcmode="lin" valueType="num">
                                      <p:cBhvr>
                                        <p:cTn id="75" dur="600"/>
                                        <p:tgtEl>
                                          <p:spTgt spid="18"/>
                                        </p:tgtEl>
                                        <p:attrNameLst>
                                          <p:attrName>ppt_y</p:attrName>
                                        </p:attrNameLst>
                                      </p:cBhvr>
                                      <p:tavLst>
                                        <p:tav tm="0">
                                          <p:val>
                                            <p:strVal val="ppt_y"/>
                                          </p:val>
                                        </p:tav>
                                        <p:tav tm="100000">
                                          <p:val>
                                            <p:strVal val="ppt_y+.1"/>
                                          </p:val>
                                        </p:tav>
                                      </p:tavLst>
                                    </p:anim>
                                    <p:set>
                                      <p:cBhvr>
                                        <p:cTn id="76" dur="1" fill="hold">
                                          <p:stCondLst>
                                            <p:cond delay="599"/>
                                          </p:stCondLst>
                                        </p:cTn>
                                        <p:tgtEl>
                                          <p:spTgt spid="1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video>
              <p:cMediaNode vol="80000">
                <p:cTn id="77" fill="hold" display="0">
                  <p:stCondLst>
                    <p:cond delay="indefinite"/>
                  </p:stCondLst>
                </p:cTn>
                <p:tgtEl>
                  <p:spTgt spid="2"/>
                </p:tgtEl>
              </p:cMediaNode>
            </p:video>
            <p:seq concurrent="1" nextAc="seek">
              <p:cTn id="78" restart="whenNotActive" fill="hold" evtFilter="cancelBubble" nodeType="interactiveSeq">
                <p:stCondLst>
                  <p:cond evt="onClick" delay="0">
                    <p:tgtEl>
                      <p:spTgt spid="2"/>
                    </p:tgtEl>
                  </p:cond>
                </p:stCondLst>
                <p:endSync evt="end" delay="0">
                  <p:rtn val="all"/>
                </p:endSync>
                <p:childTnLst>
                  <p:par>
                    <p:cTn id="79" fill="hold">
                      <p:stCondLst>
                        <p:cond delay="0"/>
                      </p:stCondLst>
                      <p:childTnLst>
                        <p:par>
                          <p:cTn id="80" fill="hold">
                            <p:stCondLst>
                              <p:cond delay="0"/>
                            </p:stCondLst>
                            <p:childTnLst>
                              <p:par>
                                <p:cTn id="81" presetID="2" presetClass="mediacall" presetSubtype="0" fill="hold" nodeType="withEffect">
                                  <p:stCondLst>
                                    <p:cond delay="0"/>
                                  </p:stCondLst>
                                  <p:childTnLst>
                                    <p:cmd type="call" cmd="togglePause">
                                      <p:cBhvr>
                                        <p:cTn id="82" dur="1" fill="hold"/>
                                        <p:tgtEl>
                                          <p:spTgt spid="2"/>
                                        </p:tgtEl>
                                      </p:cBhvr>
                                    </p:cmd>
                                  </p:childTnLst>
                                </p:cTn>
                              </p:par>
                            </p:childTnLst>
                          </p:cTn>
                        </p:par>
                      </p:childTnLst>
                    </p:cTn>
                  </p:par>
                </p:childTnLst>
              </p:cTn>
              <p:nextCondLst>
                <p:cond evt="onClick" delay="0">
                  <p:tgtEl>
                    <p:spTgt spid="2"/>
                  </p:tgtEl>
                </p:cond>
              </p:nextCondLst>
            </p:seq>
          </p:childTnLst>
        </p:cTn>
      </p:par>
    </p:tnLst>
    <p:bldLst>
      <p:bldP spid="6" grpId="0" animBg="1"/>
      <p:bldP spid="6" grpId="1" animBg="1"/>
      <p:bldP spid="7" grpId="0" animBg="1"/>
      <p:bldP spid="7" grpId="1" animBg="1"/>
      <p:bldP spid="9" grpId="0" animBg="1"/>
      <p:bldP spid="9" grpId="1" animBg="1"/>
      <p:bldP spid="10" grpId="0" animBg="1"/>
      <p:bldP spid="10" grpId="1" animBg="1"/>
      <p:bldP spid="11" grpId="0" animBg="1"/>
      <p:bldP spid="11" grpId="1" animBg="1"/>
      <p:bldP spid="12" grpId="0" animBg="1"/>
      <p:bldP spid="12" grpId="1" animBg="1"/>
      <p:bldP spid="15" grpId="0" animBg="1"/>
      <p:bldP spid="15" grpId="1" animBg="1"/>
      <p:bldP spid="16" grpId="0" animBg="1"/>
      <p:bldP spid="16" grpId="1" animBg="1"/>
      <p:bldP spid="17" grpId="0" animBg="1"/>
      <p:bldP spid="17" grpId="1" animBg="1"/>
      <p:bldP spid="18" grpId="0" animBg="1"/>
      <p:bldP spid="18" grpId="1"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84" name="CustomShape 1"/>
          <p:cNvSpPr/>
          <p:nvPr/>
        </p:nvSpPr>
        <p:spPr>
          <a:xfrm>
            <a:off x="0" y="0"/>
            <a:ext cx="12191400" cy="6857280"/>
          </a:xfrm>
          <a:prstGeom prst="rect">
            <a:avLst/>
          </a:prstGeom>
          <a:solidFill>
            <a:srgbClr val="0BECE1"/>
          </a:solidFill>
          <a:ln>
            <a:noFill/>
          </a:ln>
        </p:spPr>
        <p:style>
          <a:lnRef idx="2">
            <a:schemeClr val="accent1">
              <a:shade val="50000"/>
            </a:schemeClr>
          </a:lnRef>
          <a:fillRef idx="1">
            <a:schemeClr val="accent1"/>
          </a:fillRef>
          <a:effectRef idx="0">
            <a:schemeClr val="accent1"/>
          </a:effectRef>
          <a:fontRef idx="minor"/>
        </p:style>
      </p:sp>
      <p:sp>
        <p:nvSpPr>
          <p:cNvPr id="185" name="CustomShape 2"/>
          <p:cNvSpPr/>
          <p:nvPr/>
        </p:nvSpPr>
        <p:spPr>
          <a:xfrm rot="18900000" flipH="1">
            <a:off x="7932240" y="1371960"/>
            <a:ext cx="6135480" cy="5537160"/>
          </a:xfrm>
          <a:custGeom>
            <a:avLst/>
            <a:gdLst/>
            <a:ahLst/>
            <a:cxnLst/>
            <a:rect l="l" t="t" r="r" b="b"/>
            <a:pathLst>
              <a:path w="6135300" h="5537781">
                <a:moveTo>
                  <a:pt x="0" y="0"/>
                </a:moveTo>
                <a:lnTo>
                  <a:pt x="6135300" y="0"/>
                </a:lnTo>
                <a:lnTo>
                  <a:pt x="6135300" y="3548931"/>
                </a:lnTo>
                <a:lnTo>
                  <a:pt x="4146451" y="5537781"/>
                </a:lnTo>
                <a:lnTo>
                  <a:pt x="0" y="1391331"/>
                </a:lnTo>
                <a:close/>
              </a:path>
            </a:pathLst>
          </a:custGeom>
          <a:solidFill>
            <a:srgbClr val="018788">
              <a:alpha val="30000"/>
            </a:srgbClr>
          </a:solidFill>
          <a:ln>
            <a:noFill/>
          </a:ln>
        </p:spPr>
        <p:style>
          <a:lnRef idx="2">
            <a:schemeClr val="accent1">
              <a:shade val="50000"/>
            </a:schemeClr>
          </a:lnRef>
          <a:fillRef idx="1">
            <a:schemeClr val="accent1"/>
          </a:fillRef>
          <a:effectRef idx="0">
            <a:schemeClr val="accent1"/>
          </a:effectRef>
          <a:fontRef idx="minor"/>
        </p:style>
      </p:sp>
      <p:sp>
        <p:nvSpPr>
          <p:cNvPr id="186" name="CustomShape 3"/>
          <p:cNvSpPr/>
          <p:nvPr/>
        </p:nvSpPr>
        <p:spPr>
          <a:xfrm>
            <a:off x="4783680" y="5272560"/>
            <a:ext cx="3170520" cy="1584720"/>
          </a:xfrm>
          <a:prstGeom prst="triangle">
            <a:avLst>
              <a:gd name="adj" fmla="val 50000"/>
            </a:avLst>
          </a:prstGeom>
          <a:solidFill>
            <a:schemeClr val="accent5">
              <a:lumMod val="75000"/>
              <a:alpha val="30000"/>
            </a:schemeClr>
          </a:solidFill>
          <a:ln>
            <a:noFill/>
          </a:ln>
        </p:spPr>
        <p:style>
          <a:lnRef idx="2">
            <a:schemeClr val="accent1">
              <a:shade val="50000"/>
            </a:schemeClr>
          </a:lnRef>
          <a:fillRef idx="1">
            <a:schemeClr val="accent1"/>
          </a:fillRef>
          <a:effectRef idx="0">
            <a:schemeClr val="accent1"/>
          </a:effectRef>
          <a:fontRef idx="minor"/>
        </p:style>
      </p:sp>
      <p:sp>
        <p:nvSpPr>
          <p:cNvPr id="187" name="CustomShape 4"/>
          <p:cNvSpPr/>
          <p:nvPr/>
        </p:nvSpPr>
        <p:spPr>
          <a:xfrm rot="2700000">
            <a:off x="6940440" y="1742040"/>
            <a:ext cx="3371400" cy="33714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p:style>
      </p:sp>
      <p:sp>
        <p:nvSpPr>
          <p:cNvPr id="188" name="CustomShape 5"/>
          <p:cNvSpPr/>
          <p:nvPr/>
        </p:nvSpPr>
        <p:spPr>
          <a:xfrm rot="2700000">
            <a:off x="6501960" y="1303920"/>
            <a:ext cx="4248720" cy="4248720"/>
          </a:xfrm>
          <a:prstGeom prst="frame">
            <a:avLst>
              <a:gd name="adj1" fmla="val 1195"/>
            </a:avLst>
          </a:pr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p:style>
      </p:sp>
      <p:sp>
        <p:nvSpPr>
          <p:cNvPr id="189" name="CustomShape 6"/>
          <p:cNvSpPr/>
          <p:nvPr/>
        </p:nvSpPr>
        <p:spPr>
          <a:xfrm rot="18900000" flipH="1">
            <a:off x="-915480" y="293040"/>
            <a:ext cx="5056200" cy="9206280"/>
          </a:xfrm>
          <a:custGeom>
            <a:avLst/>
            <a:gdLst/>
            <a:ahLst/>
            <a:cxnLst/>
            <a:rect l="l" t="t" r="r" b="b"/>
            <a:pathLst>
              <a:path w="5053652" h="9200989">
                <a:moveTo>
                  <a:pt x="0" y="209273"/>
                </a:moveTo>
                <a:lnTo>
                  <a:pt x="209274" y="0"/>
                </a:lnTo>
                <a:lnTo>
                  <a:pt x="5053652" y="4844379"/>
                </a:lnTo>
                <a:lnTo>
                  <a:pt x="697042" y="9200989"/>
                </a:lnTo>
                <a:lnTo>
                  <a:pt x="0" y="9200989"/>
                </a:lnTo>
                <a:close/>
              </a:path>
            </a:pathLst>
          </a:custGeom>
          <a:solidFill>
            <a:srgbClr val="018788">
              <a:alpha val="30000"/>
            </a:srgbClr>
          </a:solidFill>
          <a:ln>
            <a:noFill/>
          </a:ln>
        </p:spPr>
        <p:style>
          <a:lnRef idx="2">
            <a:schemeClr val="accent1">
              <a:shade val="50000"/>
            </a:schemeClr>
          </a:lnRef>
          <a:fillRef idx="1">
            <a:schemeClr val="accent1"/>
          </a:fillRef>
          <a:effectRef idx="0">
            <a:schemeClr val="accent1"/>
          </a:effectRef>
          <a:fontRef idx="minor"/>
        </p:style>
      </p:sp>
      <p:sp>
        <p:nvSpPr>
          <p:cNvPr id="190" name="CustomShape 7"/>
          <p:cNvSpPr/>
          <p:nvPr/>
        </p:nvSpPr>
        <p:spPr>
          <a:xfrm>
            <a:off x="6239520" y="2721960"/>
            <a:ext cx="4772880" cy="13449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ctr">
              <a:lnSpc>
                <a:spcPct val="100000"/>
              </a:lnSpc>
            </a:pPr>
            <a:r>
              <a:rPr lang="en-US" sz="2800" b="1" spc="-1" dirty="0" err="1" smtClean="0">
                <a:solidFill>
                  <a:srgbClr val="000000"/>
                </a:solidFill>
                <a:uFill>
                  <a:solidFill>
                    <a:srgbClr val="FFFFFF"/>
                  </a:solidFill>
                </a:uFill>
                <a:latin typeface="Verdana"/>
              </a:rPr>
              <a:t>Giới</a:t>
            </a:r>
            <a:r>
              <a:rPr lang="en-US" sz="2800" b="1" spc="-1" dirty="0" smtClean="0">
                <a:solidFill>
                  <a:srgbClr val="000000"/>
                </a:solidFill>
                <a:uFill>
                  <a:solidFill>
                    <a:srgbClr val="FFFFFF"/>
                  </a:solidFill>
                </a:uFill>
                <a:latin typeface="Verdana"/>
              </a:rPr>
              <a:t> </a:t>
            </a:r>
            <a:r>
              <a:rPr lang="en-US" sz="2800" b="1" spc="-1" dirty="0" err="1" smtClean="0">
                <a:solidFill>
                  <a:srgbClr val="000000"/>
                </a:solidFill>
                <a:uFill>
                  <a:solidFill>
                    <a:srgbClr val="FFFFFF"/>
                  </a:solidFill>
                </a:uFill>
                <a:latin typeface="Verdana"/>
              </a:rPr>
              <a:t>thiệu</a:t>
            </a:r>
            <a:r>
              <a:rPr lang="en-US" sz="2800" b="1" spc="-1" dirty="0" smtClean="0">
                <a:solidFill>
                  <a:srgbClr val="000000"/>
                </a:solidFill>
                <a:uFill>
                  <a:solidFill>
                    <a:srgbClr val="FFFFFF"/>
                  </a:solidFill>
                </a:uFill>
                <a:latin typeface="Verdana"/>
              </a:rPr>
              <a:t> </a:t>
            </a:r>
            <a:r>
              <a:rPr lang="en-US" sz="2800" b="1" spc="-1" dirty="0" err="1" smtClean="0">
                <a:solidFill>
                  <a:srgbClr val="000000"/>
                </a:solidFill>
                <a:uFill>
                  <a:solidFill>
                    <a:srgbClr val="FFFFFF"/>
                  </a:solidFill>
                </a:uFill>
                <a:latin typeface="Verdana"/>
              </a:rPr>
              <a:t>đồ</a:t>
            </a:r>
            <a:r>
              <a:rPr lang="en-US" sz="2800" b="1" spc="-1" dirty="0" smtClean="0">
                <a:solidFill>
                  <a:srgbClr val="000000"/>
                </a:solidFill>
                <a:uFill>
                  <a:solidFill>
                    <a:srgbClr val="FFFFFF"/>
                  </a:solidFill>
                </a:uFill>
                <a:latin typeface="Verdana"/>
              </a:rPr>
              <a:t> </a:t>
            </a:r>
            <a:r>
              <a:rPr lang="en-US" sz="2800" b="1" spc="-1" dirty="0" err="1" smtClean="0">
                <a:solidFill>
                  <a:srgbClr val="000000"/>
                </a:solidFill>
                <a:uFill>
                  <a:solidFill>
                    <a:srgbClr val="FFFFFF"/>
                  </a:solidFill>
                </a:uFill>
                <a:latin typeface="Verdana"/>
              </a:rPr>
              <a:t>án</a:t>
            </a:r>
            <a:endParaRPr lang="en-US" spc="-1" dirty="0">
              <a:solidFill>
                <a:srgbClr val="000000"/>
              </a:solidFill>
              <a:uFill>
                <a:solidFill>
                  <a:srgbClr val="FFFFFF"/>
                </a:solidFill>
              </a:uFill>
            </a:endParaRPr>
          </a:p>
        </p:txBody>
      </p:sp>
      <p:sp>
        <p:nvSpPr>
          <p:cNvPr id="9" name="TextBox 8"/>
          <p:cNvSpPr txBox="1"/>
          <p:nvPr/>
        </p:nvSpPr>
        <p:spPr>
          <a:xfrm>
            <a:off x="1310186" y="1634614"/>
            <a:ext cx="2997994" cy="4508927"/>
          </a:xfrm>
          <a:prstGeom prst="rect">
            <a:avLst/>
          </a:prstGeom>
          <a:noFill/>
        </p:spPr>
        <p:txBody>
          <a:bodyPr wrap="square" rtlCol="0">
            <a:spAutoFit/>
          </a:bodyPr>
          <a:lstStyle/>
          <a:p>
            <a:r>
              <a:rPr lang="en-US" sz="28700" b="1" dirty="0" smtClean="0">
                <a:solidFill>
                  <a:srgbClr val="0BECE1"/>
                </a:solidFill>
                <a:latin typeface="Verdana" panose="020B0604030504040204" pitchFamily="34" charset="0"/>
                <a:ea typeface="Verdana" panose="020B0604030504040204" pitchFamily="34" charset="0"/>
              </a:rPr>
              <a:t>1</a:t>
            </a:r>
            <a:endParaRPr lang="en-US" sz="28700" b="1" dirty="0">
              <a:solidFill>
                <a:srgbClr val="0BECE1"/>
              </a:solidFill>
              <a:latin typeface="Verdana" panose="020B0604030504040204" pitchFamily="34" charset="0"/>
              <a:ea typeface="Verdana" panose="020B0604030504040204" pitchFamily="34" charset="0"/>
            </a:endParaRPr>
          </a:p>
        </p:txBody>
      </p:sp>
    </p:spTree>
  </p:cSld>
  <p:clrMapOvr>
    <a:masterClrMapping/>
  </p:clrMapOvr>
  <p:transition spd="med">
    <p:pull/>
  </p:transition>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84" name="CustomShape 1"/>
          <p:cNvSpPr/>
          <p:nvPr/>
        </p:nvSpPr>
        <p:spPr>
          <a:xfrm>
            <a:off x="0" y="0"/>
            <a:ext cx="12191400" cy="6857280"/>
          </a:xfrm>
          <a:prstGeom prst="rect">
            <a:avLst/>
          </a:prstGeom>
          <a:solidFill>
            <a:srgbClr val="0BECE1"/>
          </a:solidFill>
          <a:ln>
            <a:noFill/>
          </a:ln>
        </p:spPr>
        <p:style>
          <a:lnRef idx="2">
            <a:schemeClr val="accent1">
              <a:shade val="50000"/>
            </a:schemeClr>
          </a:lnRef>
          <a:fillRef idx="1">
            <a:schemeClr val="accent1"/>
          </a:fillRef>
          <a:effectRef idx="0">
            <a:schemeClr val="accent1"/>
          </a:effectRef>
          <a:fontRef idx="minor"/>
        </p:style>
      </p:sp>
      <p:sp>
        <p:nvSpPr>
          <p:cNvPr id="185" name="CustomShape 2"/>
          <p:cNvSpPr/>
          <p:nvPr/>
        </p:nvSpPr>
        <p:spPr>
          <a:xfrm rot="18900000" flipH="1">
            <a:off x="7932240" y="1371960"/>
            <a:ext cx="6135480" cy="5537160"/>
          </a:xfrm>
          <a:custGeom>
            <a:avLst/>
            <a:gdLst/>
            <a:ahLst/>
            <a:cxnLst/>
            <a:rect l="l" t="t" r="r" b="b"/>
            <a:pathLst>
              <a:path w="6135300" h="5537781">
                <a:moveTo>
                  <a:pt x="0" y="0"/>
                </a:moveTo>
                <a:lnTo>
                  <a:pt x="6135300" y="0"/>
                </a:lnTo>
                <a:lnTo>
                  <a:pt x="6135300" y="3548931"/>
                </a:lnTo>
                <a:lnTo>
                  <a:pt x="4146451" y="5537781"/>
                </a:lnTo>
                <a:lnTo>
                  <a:pt x="0" y="1391331"/>
                </a:lnTo>
                <a:close/>
              </a:path>
            </a:pathLst>
          </a:custGeom>
          <a:solidFill>
            <a:srgbClr val="018788">
              <a:alpha val="30000"/>
            </a:srgbClr>
          </a:solidFill>
          <a:ln>
            <a:noFill/>
          </a:ln>
        </p:spPr>
        <p:style>
          <a:lnRef idx="2">
            <a:schemeClr val="accent1">
              <a:shade val="50000"/>
            </a:schemeClr>
          </a:lnRef>
          <a:fillRef idx="1">
            <a:schemeClr val="accent1"/>
          </a:fillRef>
          <a:effectRef idx="0">
            <a:schemeClr val="accent1"/>
          </a:effectRef>
          <a:fontRef idx="minor"/>
        </p:style>
      </p:sp>
      <p:sp>
        <p:nvSpPr>
          <p:cNvPr id="186" name="CustomShape 3"/>
          <p:cNvSpPr/>
          <p:nvPr/>
        </p:nvSpPr>
        <p:spPr>
          <a:xfrm>
            <a:off x="4783680" y="5272560"/>
            <a:ext cx="3170520" cy="1584720"/>
          </a:xfrm>
          <a:prstGeom prst="triangle">
            <a:avLst>
              <a:gd name="adj" fmla="val 50000"/>
            </a:avLst>
          </a:prstGeom>
          <a:solidFill>
            <a:schemeClr val="accent5">
              <a:lumMod val="75000"/>
              <a:alpha val="30000"/>
            </a:schemeClr>
          </a:solidFill>
          <a:ln>
            <a:noFill/>
          </a:ln>
        </p:spPr>
        <p:style>
          <a:lnRef idx="2">
            <a:schemeClr val="accent1">
              <a:shade val="50000"/>
            </a:schemeClr>
          </a:lnRef>
          <a:fillRef idx="1">
            <a:schemeClr val="accent1"/>
          </a:fillRef>
          <a:effectRef idx="0">
            <a:schemeClr val="accent1"/>
          </a:effectRef>
          <a:fontRef idx="minor"/>
        </p:style>
      </p:sp>
      <p:sp>
        <p:nvSpPr>
          <p:cNvPr id="187" name="CustomShape 4"/>
          <p:cNvSpPr/>
          <p:nvPr/>
        </p:nvSpPr>
        <p:spPr>
          <a:xfrm rot="2700000">
            <a:off x="6940440" y="1742040"/>
            <a:ext cx="3371400" cy="33714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p:style>
      </p:sp>
      <p:sp>
        <p:nvSpPr>
          <p:cNvPr id="188" name="CustomShape 5"/>
          <p:cNvSpPr/>
          <p:nvPr/>
        </p:nvSpPr>
        <p:spPr>
          <a:xfrm rot="2700000">
            <a:off x="6501960" y="1303920"/>
            <a:ext cx="4248720" cy="4248720"/>
          </a:xfrm>
          <a:prstGeom prst="frame">
            <a:avLst>
              <a:gd name="adj1" fmla="val 1195"/>
            </a:avLst>
          </a:pr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p:style>
      </p:sp>
      <p:sp>
        <p:nvSpPr>
          <p:cNvPr id="189" name="CustomShape 6"/>
          <p:cNvSpPr/>
          <p:nvPr/>
        </p:nvSpPr>
        <p:spPr>
          <a:xfrm rot="18900000" flipH="1">
            <a:off x="-915480" y="293040"/>
            <a:ext cx="5056200" cy="9206280"/>
          </a:xfrm>
          <a:custGeom>
            <a:avLst/>
            <a:gdLst/>
            <a:ahLst/>
            <a:cxnLst/>
            <a:rect l="l" t="t" r="r" b="b"/>
            <a:pathLst>
              <a:path w="5053652" h="9200989">
                <a:moveTo>
                  <a:pt x="0" y="209273"/>
                </a:moveTo>
                <a:lnTo>
                  <a:pt x="209274" y="0"/>
                </a:lnTo>
                <a:lnTo>
                  <a:pt x="5053652" y="4844379"/>
                </a:lnTo>
                <a:lnTo>
                  <a:pt x="697042" y="9200989"/>
                </a:lnTo>
                <a:lnTo>
                  <a:pt x="0" y="9200989"/>
                </a:lnTo>
                <a:close/>
              </a:path>
            </a:pathLst>
          </a:custGeom>
          <a:solidFill>
            <a:srgbClr val="018788">
              <a:alpha val="30000"/>
            </a:srgbClr>
          </a:solidFill>
          <a:ln>
            <a:noFill/>
          </a:ln>
        </p:spPr>
        <p:style>
          <a:lnRef idx="2">
            <a:schemeClr val="accent1">
              <a:shade val="50000"/>
            </a:schemeClr>
          </a:lnRef>
          <a:fillRef idx="1">
            <a:schemeClr val="accent1"/>
          </a:fillRef>
          <a:effectRef idx="0">
            <a:schemeClr val="accent1"/>
          </a:effectRef>
          <a:fontRef idx="minor"/>
        </p:style>
      </p:sp>
      <p:sp>
        <p:nvSpPr>
          <p:cNvPr id="190" name="CustomShape 7"/>
          <p:cNvSpPr/>
          <p:nvPr/>
        </p:nvSpPr>
        <p:spPr>
          <a:xfrm>
            <a:off x="6239520" y="2721960"/>
            <a:ext cx="4772880" cy="13449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ctr">
              <a:lnSpc>
                <a:spcPct val="100000"/>
              </a:lnSpc>
            </a:pPr>
            <a:r>
              <a:rPr lang="en-US" sz="2800" b="1" spc="-1" dirty="0" err="1" smtClean="0">
                <a:solidFill>
                  <a:srgbClr val="000000"/>
                </a:solidFill>
                <a:uFill>
                  <a:solidFill>
                    <a:srgbClr val="FFFFFF"/>
                  </a:solidFill>
                </a:uFill>
                <a:latin typeface="Verdana"/>
                <a:ea typeface="Calibri Light"/>
              </a:rPr>
              <a:t>Kết</a:t>
            </a:r>
            <a:r>
              <a:rPr lang="en-US" sz="2800" b="1" spc="-1" dirty="0" smtClean="0">
                <a:solidFill>
                  <a:srgbClr val="000000"/>
                </a:solidFill>
                <a:uFill>
                  <a:solidFill>
                    <a:srgbClr val="FFFFFF"/>
                  </a:solidFill>
                </a:uFill>
                <a:latin typeface="Verdana"/>
                <a:ea typeface="Calibri Light"/>
              </a:rPr>
              <a:t> </a:t>
            </a:r>
            <a:r>
              <a:rPr lang="en-US" sz="2800" b="1" spc="-1" dirty="0" err="1" smtClean="0">
                <a:solidFill>
                  <a:srgbClr val="000000"/>
                </a:solidFill>
                <a:uFill>
                  <a:solidFill>
                    <a:srgbClr val="FFFFFF"/>
                  </a:solidFill>
                </a:uFill>
                <a:latin typeface="Verdana"/>
                <a:ea typeface="Calibri Light"/>
              </a:rPr>
              <a:t>luận</a:t>
            </a:r>
            <a:endParaRPr lang="en-US" spc="-1" dirty="0">
              <a:solidFill>
                <a:srgbClr val="000000"/>
              </a:solidFill>
              <a:uFill>
                <a:solidFill>
                  <a:srgbClr val="FFFFFF"/>
                </a:solidFill>
              </a:uFill>
            </a:endParaRPr>
          </a:p>
        </p:txBody>
      </p:sp>
      <p:sp>
        <p:nvSpPr>
          <p:cNvPr id="2" name="TextBox 1"/>
          <p:cNvSpPr txBox="1"/>
          <p:nvPr/>
        </p:nvSpPr>
        <p:spPr>
          <a:xfrm>
            <a:off x="1310186" y="1634614"/>
            <a:ext cx="2997994" cy="4508927"/>
          </a:xfrm>
          <a:prstGeom prst="rect">
            <a:avLst/>
          </a:prstGeom>
          <a:noFill/>
        </p:spPr>
        <p:txBody>
          <a:bodyPr wrap="square" rtlCol="0">
            <a:spAutoFit/>
          </a:bodyPr>
          <a:lstStyle/>
          <a:p>
            <a:r>
              <a:rPr lang="en-US" sz="28700" b="1" dirty="0" smtClean="0">
                <a:solidFill>
                  <a:srgbClr val="0BECE1"/>
                </a:solidFill>
                <a:latin typeface="Verdana" panose="020B0604030504040204" pitchFamily="34" charset="0"/>
                <a:ea typeface="Verdana" panose="020B0604030504040204" pitchFamily="34" charset="0"/>
              </a:rPr>
              <a:t>6</a:t>
            </a:r>
            <a:endParaRPr lang="en-US" sz="28700" b="1" dirty="0">
              <a:solidFill>
                <a:srgbClr val="0BECE1"/>
              </a:solidFill>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807169542"/>
      </p:ext>
    </p:extLst>
  </p:cSld>
  <p:clrMapOvr>
    <a:masterClrMapping/>
  </p:clrMapOvr>
  <p:transition spd="med">
    <p:pull/>
  </p:transition>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CustomShape 1"/>
          <p:cNvSpPr/>
          <p:nvPr/>
        </p:nvSpPr>
        <p:spPr>
          <a:xfrm>
            <a:off x="838080" y="365040"/>
            <a:ext cx="10514880" cy="1324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1" normalizeH="0" baseline="0" noProof="0" dirty="0" err="1" smtClean="0">
                <a:ln>
                  <a:noFill/>
                </a:ln>
                <a:solidFill>
                  <a:srgbClr val="181717"/>
                </a:solidFill>
                <a:effectLst/>
                <a:uLnTx/>
                <a:uFill>
                  <a:solidFill>
                    <a:srgbClr val="FFFFFF"/>
                  </a:solidFill>
                </a:uFill>
                <a:latin typeface="Verdana"/>
                <a:ea typeface="Verdana"/>
              </a:rPr>
              <a:t>Kết</a:t>
            </a:r>
            <a:r>
              <a:rPr kumimoji="0" lang="en-US" sz="4400" b="1" i="0" u="none" strike="noStrike" kern="1200" cap="none" spc="-1" normalizeH="0" noProof="0" dirty="0" smtClean="0">
                <a:ln>
                  <a:noFill/>
                </a:ln>
                <a:solidFill>
                  <a:srgbClr val="181717"/>
                </a:solidFill>
                <a:effectLst/>
                <a:uLnTx/>
                <a:uFill>
                  <a:solidFill>
                    <a:srgbClr val="FFFFFF"/>
                  </a:solidFill>
                </a:uFill>
                <a:latin typeface="Verdana"/>
                <a:ea typeface="Verdana"/>
              </a:rPr>
              <a:t> </a:t>
            </a:r>
            <a:r>
              <a:rPr kumimoji="0" lang="en-US" sz="4400" b="1" i="0" u="none" strike="noStrike" kern="1200" cap="none" spc="-1" normalizeH="0" noProof="0" dirty="0" err="1" smtClean="0">
                <a:ln>
                  <a:noFill/>
                </a:ln>
                <a:solidFill>
                  <a:srgbClr val="181717"/>
                </a:solidFill>
                <a:effectLst/>
                <a:uLnTx/>
                <a:uFill>
                  <a:solidFill>
                    <a:srgbClr val="FFFFFF"/>
                  </a:solidFill>
                </a:uFill>
                <a:latin typeface="Verdana"/>
                <a:ea typeface="Verdana"/>
              </a:rPr>
              <a:t>luận</a:t>
            </a:r>
            <a:endParaRPr kumimoji="0" lang="en-US" sz="1800" b="0" i="0" u="none" strike="noStrike" kern="1200" cap="none" spc="-1" normalizeH="0" baseline="0" noProof="0" dirty="0">
              <a:ln>
                <a:noFill/>
              </a:ln>
              <a:solidFill>
                <a:srgbClr val="000000"/>
              </a:solidFill>
              <a:effectLst/>
              <a:uLnTx/>
              <a:uFill>
                <a:solidFill>
                  <a:srgbClr val="FFFFFF"/>
                </a:solidFill>
              </a:uFill>
              <a:latin typeface="Arial"/>
            </a:endParaRPr>
          </a:p>
        </p:txBody>
      </p:sp>
      <p:sp>
        <p:nvSpPr>
          <p:cNvPr id="7" name="Subtitle 3"/>
          <p:cNvSpPr>
            <a:spLocks noGrp="1"/>
          </p:cNvSpPr>
          <p:nvPr>
            <p:ph type="subTitle"/>
          </p:nvPr>
        </p:nvSpPr>
        <p:spPr>
          <a:xfrm>
            <a:off x="609480" y="1881610"/>
            <a:ext cx="10743480" cy="4976389"/>
          </a:xfrm>
        </p:spPr>
        <p:txBody>
          <a:bodyPr anchor="t"/>
          <a:lstStyle/>
          <a:p>
            <a:pPr>
              <a:lnSpc>
                <a:spcPct val="150000"/>
              </a:lnSpc>
            </a:pPr>
            <a:r>
              <a:rPr lang="en-US" sz="2400" b="1" dirty="0" err="1" smtClean="0">
                <a:solidFill>
                  <a:srgbClr val="018788"/>
                </a:solidFill>
                <a:latin typeface="Verdana" panose="020B0604030504040204" pitchFamily="34" charset="0"/>
                <a:ea typeface="Verdana" panose="020B0604030504040204" pitchFamily="34" charset="0"/>
              </a:rPr>
              <a:t>Hiệu</a:t>
            </a:r>
            <a:r>
              <a:rPr lang="en-US" sz="2400" b="1" dirty="0" smtClean="0">
                <a:solidFill>
                  <a:srgbClr val="018788"/>
                </a:solidFill>
                <a:latin typeface="Verdana" panose="020B0604030504040204" pitchFamily="34" charset="0"/>
                <a:ea typeface="Verdana" panose="020B0604030504040204" pitchFamily="34" charset="0"/>
              </a:rPr>
              <a:t> </a:t>
            </a:r>
            <a:r>
              <a:rPr lang="en-US" sz="2400" b="1" dirty="0" err="1" smtClean="0">
                <a:solidFill>
                  <a:srgbClr val="018788"/>
                </a:solidFill>
                <a:latin typeface="Verdana" panose="020B0604030504040204" pitchFamily="34" charset="0"/>
                <a:ea typeface="Verdana" panose="020B0604030504040204" pitchFamily="34" charset="0"/>
              </a:rPr>
              <a:t>quả</a:t>
            </a:r>
            <a:r>
              <a:rPr lang="en-US" sz="2400" b="1" dirty="0" smtClean="0">
                <a:solidFill>
                  <a:srgbClr val="018788"/>
                </a:solidFill>
                <a:latin typeface="Verdana" panose="020B0604030504040204" pitchFamily="34" charset="0"/>
                <a:ea typeface="Verdana" panose="020B0604030504040204" pitchFamily="34" charset="0"/>
              </a:rPr>
              <a:t> </a:t>
            </a:r>
            <a:r>
              <a:rPr lang="en-US" sz="2400" b="1" dirty="0" err="1" smtClean="0">
                <a:solidFill>
                  <a:srgbClr val="018788"/>
                </a:solidFill>
                <a:latin typeface="Verdana" panose="020B0604030504040204" pitchFamily="34" charset="0"/>
                <a:ea typeface="Verdana" panose="020B0604030504040204" pitchFamily="34" charset="0"/>
              </a:rPr>
              <a:t>mang</a:t>
            </a:r>
            <a:r>
              <a:rPr lang="en-US" sz="2400" b="1" dirty="0" smtClean="0">
                <a:solidFill>
                  <a:srgbClr val="018788"/>
                </a:solidFill>
                <a:latin typeface="Verdana" panose="020B0604030504040204" pitchFamily="34" charset="0"/>
                <a:ea typeface="Verdana" panose="020B0604030504040204" pitchFamily="34" charset="0"/>
              </a:rPr>
              <a:t> </a:t>
            </a:r>
            <a:r>
              <a:rPr lang="en-US" sz="2400" b="1" dirty="0" err="1" smtClean="0">
                <a:solidFill>
                  <a:srgbClr val="018788"/>
                </a:solidFill>
                <a:latin typeface="Verdana" panose="020B0604030504040204" pitchFamily="34" charset="0"/>
                <a:ea typeface="Verdana" panose="020B0604030504040204" pitchFamily="34" charset="0"/>
              </a:rPr>
              <a:t>lại</a:t>
            </a:r>
            <a:r>
              <a:rPr lang="en-US" sz="2400" b="1" dirty="0" smtClean="0">
                <a:solidFill>
                  <a:srgbClr val="018788"/>
                </a:solidFill>
                <a:latin typeface="Verdana" panose="020B0604030504040204" pitchFamily="34" charset="0"/>
                <a:ea typeface="Verdana" panose="020B0604030504040204" pitchFamily="34" charset="0"/>
              </a:rPr>
              <a:t> </a:t>
            </a:r>
            <a:r>
              <a:rPr lang="en-US" sz="2400" b="1" dirty="0" err="1" smtClean="0">
                <a:solidFill>
                  <a:srgbClr val="018788"/>
                </a:solidFill>
                <a:latin typeface="Verdana" panose="020B0604030504040204" pitchFamily="34" charset="0"/>
                <a:ea typeface="Verdana" panose="020B0604030504040204" pitchFamily="34" charset="0"/>
              </a:rPr>
              <a:t>khi</a:t>
            </a:r>
            <a:r>
              <a:rPr lang="en-US" sz="2400" b="1" dirty="0" smtClean="0">
                <a:solidFill>
                  <a:srgbClr val="018788"/>
                </a:solidFill>
                <a:latin typeface="Verdana" panose="020B0604030504040204" pitchFamily="34" charset="0"/>
                <a:ea typeface="Verdana" panose="020B0604030504040204" pitchFamily="34" charset="0"/>
              </a:rPr>
              <a:t> </a:t>
            </a:r>
            <a:r>
              <a:rPr lang="en-US" sz="2400" b="1" dirty="0" err="1" smtClean="0">
                <a:solidFill>
                  <a:srgbClr val="018788"/>
                </a:solidFill>
                <a:latin typeface="Verdana" panose="020B0604030504040204" pitchFamily="34" charset="0"/>
                <a:ea typeface="Verdana" panose="020B0604030504040204" pitchFamily="34" charset="0"/>
              </a:rPr>
              <a:t>thực</a:t>
            </a:r>
            <a:r>
              <a:rPr lang="en-US" sz="2400" b="1" dirty="0" smtClean="0">
                <a:solidFill>
                  <a:srgbClr val="018788"/>
                </a:solidFill>
                <a:latin typeface="Verdana" panose="020B0604030504040204" pitchFamily="34" charset="0"/>
                <a:ea typeface="Verdana" panose="020B0604030504040204" pitchFamily="34" charset="0"/>
              </a:rPr>
              <a:t> </a:t>
            </a:r>
            <a:r>
              <a:rPr lang="en-US" sz="2400" b="1" dirty="0" err="1" smtClean="0">
                <a:solidFill>
                  <a:srgbClr val="018788"/>
                </a:solidFill>
                <a:latin typeface="Verdana" panose="020B0604030504040204" pitchFamily="34" charset="0"/>
                <a:ea typeface="Verdana" panose="020B0604030504040204" pitchFamily="34" charset="0"/>
              </a:rPr>
              <a:t>hiện</a:t>
            </a:r>
            <a:r>
              <a:rPr lang="en-US" sz="2400" b="1" dirty="0" smtClean="0">
                <a:solidFill>
                  <a:srgbClr val="018788"/>
                </a:solidFill>
                <a:latin typeface="Verdana" panose="020B0604030504040204" pitchFamily="34" charset="0"/>
                <a:ea typeface="Verdana" panose="020B0604030504040204" pitchFamily="34" charset="0"/>
              </a:rPr>
              <a:t>:</a:t>
            </a:r>
          </a:p>
          <a:p>
            <a:pPr marL="457200" indent="-457200">
              <a:lnSpc>
                <a:spcPct val="150000"/>
              </a:lnSpc>
              <a:buFont typeface="Arial" panose="020B0604020202020204" pitchFamily="34" charset="0"/>
              <a:buChar char="•"/>
            </a:pPr>
            <a:r>
              <a:rPr lang="en-US" sz="2400" dirty="0" err="1" smtClean="0">
                <a:latin typeface="Verdana" panose="020B0604030504040204" pitchFamily="34" charset="0"/>
                <a:ea typeface="Verdana" panose="020B0604030504040204" pitchFamily="34" charset="0"/>
              </a:rPr>
              <a:t>Tính</a:t>
            </a:r>
            <a:r>
              <a:rPr lang="en-US" sz="2400" dirty="0" smtClean="0">
                <a:latin typeface="Verdana" panose="020B0604030504040204" pitchFamily="34" charset="0"/>
                <a:ea typeface="Verdana" panose="020B0604030504040204" pitchFamily="34" charset="0"/>
              </a:rPr>
              <a:t> </a:t>
            </a:r>
            <a:r>
              <a:rPr lang="en-US" sz="2400" dirty="0" err="1" smtClean="0">
                <a:latin typeface="Verdana" panose="020B0604030504040204" pitchFamily="34" charset="0"/>
                <a:ea typeface="Verdana" panose="020B0604030504040204" pitchFamily="34" charset="0"/>
              </a:rPr>
              <a:t>quản</a:t>
            </a:r>
            <a:r>
              <a:rPr lang="en-US" sz="2400" dirty="0" smtClean="0">
                <a:latin typeface="Verdana" panose="020B0604030504040204" pitchFamily="34" charset="0"/>
                <a:ea typeface="Verdana" panose="020B0604030504040204" pitchFamily="34" charset="0"/>
              </a:rPr>
              <a:t> </a:t>
            </a:r>
            <a:r>
              <a:rPr lang="en-US" sz="2400" dirty="0" err="1" smtClean="0">
                <a:latin typeface="Verdana" panose="020B0604030504040204" pitchFamily="34" charset="0"/>
                <a:ea typeface="Verdana" panose="020B0604030504040204" pitchFamily="34" charset="0"/>
              </a:rPr>
              <a:t>trị</a:t>
            </a:r>
            <a:r>
              <a:rPr lang="en-US" sz="2400" dirty="0">
                <a:latin typeface="Verdana" panose="020B0604030504040204" pitchFamily="34" charset="0"/>
                <a:ea typeface="Verdana" panose="020B0604030504040204" pitchFamily="34" charset="0"/>
              </a:rPr>
              <a:t> </a:t>
            </a:r>
            <a:r>
              <a:rPr lang="en-US" sz="2400" dirty="0" err="1">
                <a:latin typeface="Verdana" panose="020B0604030504040204" pitchFamily="34" charset="0"/>
                <a:ea typeface="Verdana" panose="020B0604030504040204" pitchFamily="34" charset="0"/>
              </a:rPr>
              <a:t>tăng</a:t>
            </a:r>
            <a:r>
              <a:rPr lang="en-US" sz="2400" dirty="0">
                <a:latin typeface="Verdana" panose="020B0604030504040204" pitchFamily="34" charset="0"/>
                <a:ea typeface="Verdana" panose="020B0604030504040204" pitchFamily="34" charset="0"/>
              </a:rPr>
              <a:t> </a:t>
            </a:r>
            <a:r>
              <a:rPr lang="en-US" sz="2400" dirty="0" err="1" smtClean="0">
                <a:latin typeface="Verdana" panose="020B0604030504040204" pitchFamily="34" charset="0"/>
                <a:ea typeface="Verdana" panose="020B0604030504040204" pitchFamily="34" charset="0"/>
              </a:rPr>
              <a:t>cao</a:t>
            </a:r>
            <a:r>
              <a:rPr lang="en-US" sz="2400" dirty="0" smtClean="0">
                <a:latin typeface="Verdana" panose="020B0604030504040204" pitchFamily="34" charset="0"/>
                <a:ea typeface="Verdana" panose="020B0604030504040204" pitchFamily="34" charset="0"/>
              </a:rPr>
              <a:t>,</a:t>
            </a:r>
          </a:p>
          <a:p>
            <a:pPr marL="457200" indent="-457200">
              <a:lnSpc>
                <a:spcPct val="150000"/>
              </a:lnSpc>
              <a:buFont typeface="Arial" panose="020B0604020202020204" pitchFamily="34" charset="0"/>
              <a:buChar char="•"/>
            </a:pPr>
            <a:r>
              <a:rPr lang="en-US" sz="2400" dirty="0" err="1" smtClean="0">
                <a:latin typeface="Verdana" panose="020B0604030504040204" pitchFamily="34" charset="0"/>
                <a:ea typeface="Verdana" panose="020B0604030504040204" pitchFamily="34" charset="0"/>
              </a:rPr>
              <a:t>Tính</a:t>
            </a:r>
            <a:r>
              <a:rPr lang="en-US" sz="2400" dirty="0" smtClean="0">
                <a:latin typeface="Verdana" panose="020B0604030504040204" pitchFamily="34" charset="0"/>
                <a:ea typeface="Verdana" panose="020B0604030504040204" pitchFamily="34" charset="0"/>
              </a:rPr>
              <a:t> </a:t>
            </a:r>
            <a:r>
              <a:rPr lang="en-US" sz="2400" dirty="0" err="1" smtClean="0">
                <a:latin typeface="Verdana" panose="020B0604030504040204" pitchFamily="34" charset="0"/>
                <a:ea typeface="Verdana" panose="020B0604030504040204" pitchFamily="34" charset="0"/>
              </a:rPr>
              <a:t>bảo</a:t>
            </a:r>
            <a:r>
              <a:rPr lang="en-US" sz="2400" dirty="0" smtClean="0">
                <a:latin typeface="Verdana" panose="020B0604030504040204" pitchFamily="34" charset="0"/>
                <a:ea typeface="Verdana" panose="020B0604030504040204" pitchFamily="34" charset="0"/>
              </a:rPr>
              <a:t> </a:t>
            </a:r>
            <a:r>
              <a:rPr lang="en-US" sz="2400" dirty="0" err="1" smtClean="0">
                <a:latin typeface="Verdana" panose="020B0604030504040204" pitchFamily="34" charset="0"/>
                <a:ea typeface="Verdana" panose="020B0604030504040204" pitchFamily="34" charset="0"/>
              </a:rPr>
              <a:t>mật</a:t>
            </a:r>
            <a:r>
              <a:rPr lang="en-US" sz="2400" dirty="0" smtClean="0">
                <a:latin typeface="Verdana" panose="020B0604030504040204" pitchFamily="34" charset="0"/>
                <a:ea typeface="Verdana" panose="020B0604030504040204" pitchFamily="34" charset="0"/>
              </a:rPr>
              <a:t> </a:t>
            </a:r>
            <a:r>
              <a:rPr lang="en-US" sz="2400" dirty="0" err="1">
                <a:latin typeface="Verdana" panose="020B0604030504040204" pitchFamily="34" charset="0"/>
                <a:ea typeface="Verdana" panose="020B0604030504040204" pitchFamily="34" charset="0"/>
              </a:rPr>
              <a:t>tăng</a:t>
            </a:r>
            <a:r>
              <a:rPr lang="en-US" sz="2400" dirty="0" smtClean="0">
                <a:latin typeface="Verdana" panose="020B0604030504040204" pitchFamily="34" charset="0"/>
                <a:ea typeface="Verdana" panose="020B0604030504040204" pitchFamily="34" charset="0"/>
              </a:rPr>
              <a:t> </a:t>
            </a:r>
            <a:r>
              <a:rPr lang="en-US" sz="2400" dirty="0" err="1" smtClean="0">
                <a:latin typeface="Verdana" panose="020B0604030504040204" pitchFamily="34" charset="0"/>
                <a:ea typeface="Verdana" panose="020B0604030504040204" pitchFamily="34" charset="0"/>
              </a:rPr>
              <a:t>cao</a:t>
            </a:r>
            <a:r>
              <a:rPr lang="en-US" sz="2400" dirty="0" smtClean="0">
                <a:latin typeface="Verdana" panose="020B0604030504040204" pitchFamily="34" charset="0"/>
                <a:ea typeface="Verdana" panose="020B0604030504040204" pitchFamily="34" charset="0"/>
              </a:rPr>
              <a:t>,</a:t>
            </a:r>
          </a:p>
          <a:p>
            <a:pPr marL="457200" indent="-457200">
              <a:lnSpc>
                <a:spcPct val="150000"/>
              </a:lnSpc>
              <a:buFont typeface="Arial" panose="020B0604020202020204" pitchFamily="34" charset="0"/>
              <a:buChar char="•"/>
            </a:pPr>
            <a:r>
              <a:rPr lang="en-US" sz="2400" dirty="0" err="1" smtClean="0">
                <a:latin typeface="Verdana" panose="020B0604030504040204" pitchFamily="34" charset="0"/>
                <a:ea typeface="Verdana" panose="020B0604030504040204" pitchFamily="34" charset="0"/>
              </a:rPr>
              <a:t>Tính</a:t>
            </a:r>
            <a:r>
              <a:rPr lang="en-US" sz="2400" dirty="0" smtClean="0">
                <a:latin typeface="Verdana" panose="020B0604030504040204" pitchFamily="34" charset="0"/>
                <a:ea typeface="Verdana" panose="020B0604030504040204" pitchFamily="34" charset="0"/>
              </a:rPr>
              <a:t> </a:t>
            </a:r>
            <a:r>
              <a:rPr lang="en-US" sz="2400" dirty="0" err="1" smtClean="0">
                <a:latin typeface="Verdana" panose="020B0604030504040204" pitchFamily="34" charset="0"/>
                <a:ea typeface="Verdana" panose="020B0604030504040204" pitchFamily="34" charset="0"/>
              </a:rPr>
              <a:t>toàn</a:t>
            </a:r>
            <a:r>
              <a:rPr lang="en-US" sz="2400" dirty="0" smtClean="0">
                <a:latin typeface="Verdana" panose="020B0604030504040204" pitchFamily="34" charset="0"/>
                <a:ea typeface="Verdana" panose="020B0604030504040204" pitchFamily="34" charset="0"/>
              </a:rPr>
              <a:t> </a:t>
            </a:r>
            <a:r>
              <a:rPr lang="en-US" sz="2400" dirty="0" err="1" smtClean="0">
                <a:latin typeface="Verdana" panose="020B0604030504040204" pitchFamily="34" charset="0"/>
                <a:ea typeface="Verdana" panose="020B0604030504040204" pitchFamily="34" charset="0"/>
              </a:rPr>
              <a:t>vẹn</a:t>
            </a:r>
            <a:r>
              <a:rPr lang="en-US" sz="2400" dirty="0" smtClean="0">
                <a:latin typeface="Verdana" panose="020B0604030504040204" pitchFamily="34" charset="0"/>
                <a:ea typeface="Verdana" panose="020B0604030504040204" pitchFamily="34" charset="0"/>
              </a:rPr>
              <a:t> </a:t>
            </a:r>
            <a:r>
              <a:rPr lang="en-US" sz="2400" dirty="0" err="1" smtClean="0">
                <a:latin typeface="Verdana" panose="020B0604030504040204" pitchFamily="34" charset="0"/>
                <a:ea typeface="Verdana" panose="020B0604030504040204" pitchFamily="34" charset="0"/>
              </a:rPr>
              <a:t>dữ</a:t>
            </a:r>
            <a:r>
              <a:rPr lang="en-US" sz="2400" dirty="0" smtClean="0">
                <a:latin typeface="Verdana" panose="020B0604030504040204" pitchFamily="34" charset="0"/>
                <a:ea typeface="Verdana" panose="020B0604030504040204" pitchFamily="34" charset="0"/>
              </a:rPr>
              <a:t> </a:t>
            </a:r>
            <a:r>
              <a:rPr lang="en-US" sz="2400" dirty="0" err="1" smtClean="0">
                <a:latin typeface="Verdana" panose="020B0604030504040204" pitchFamily="34" charset="0"/>
                <a:ea typeface="Verdana" panose="020B0604030504040204" pitchFamily="34" charset="0"/>
              </a:rPr>
              <a:t>liệu</a:t>
            </a:r>
            <a:r>
              <a:rPr lang="en-US" sz="2400" dirty="0" smtClean="0">
                <a:latin typeface="Verdana" panose="020B0604030504040204" pitchFamily="34" charset="0"/>
                <a:ea typeface="Verdana" panose="020B0604030504040204" pitchFamily="34" charset="0"/>
              </a:rPr>
              <a:t> </a:t>
            </a:r>
            <a:r>
              <a:rPr lang="en-US" sz="2400" dirty="0" err="1" smtClean="0">
                <a:latin typeface="Verdana" panose="020B0604030504040204" pitchFamily="34" charset="0"/>
                <a:ea typeface="Verdana" panose="020B0604030504040204" pitchFamily="34" charset="0"/>
              </a:rPr>
              <a:t>được</a:t>
            </a:r>
            <a:r>
              <a:rPr lang="en-US" sz="2400" dirty="0" smtClean="0">
                <a:latin typeface="Verdana" panose="020B0604030504040204" pitchFamily="34" charset="0"/>
                <a:ea typeface="Verdana" panose="020B0604030504040204" pitchFamily="34" charset="0"/>
              </a:rPr>
              <a:t> </a:t>
            </a:r>
            <a:r>
              <a:rPr lang="en-US" sz="2400" dirty="0" err="1" smtClean="0">
                <a:latin typeface="Verdana" panose="020B0604030504040204" pitchFamily="34" charset="0"/>
                <a:ea typeface="Verdana" panose="020B0604030504040204" pitchFamily="34" charset="0"/>
              </a:rPr>
              <a:t>tăng</a:t>
            </a:r>
            <a:r>
              <a:rPr lang="en-US" sz="2400" dirty="0" smtClean="0">
                <a:latin typeface="Verdana" panose="020B0604030504040204" pitchFamily="34" charset="0"/>
                <a:ea typeface="Verdana" panose="020B0604030504040204" pitchFamily="34" charset="0"/>
              </a:rPr>
              <a:t> </a:t>
            </a:r>
            <a:r>
              <a:rPr lang="en-US" sz="2400" dirty="0" err="1" smtClean="0">
                <a:latin typeface="Verdana" panose="020B0604030504040204" pitchFamily="34" charset="0"/>
                <a:ea typeface="Verdana" panose="020B0604030504040204" pitchFamily="34" charset="0"/>
              </a:rPr>
              <a:t>cao</a:t>
            </a:r>
            <a:r>
              <a:rPr lang="en-US" sz="2400" dirty="0" smtClean="0">
                <a:latin typeface="Verdana" panose="020B0604030504040204" pitchFamily="34" charset="0"/>
                <a:ea typeface="Verdana" panose="020B0604030504040204" pitchFamily="34" charset="0"/>
              </a:rPr>
              <a:t>.</a:t>
            </a:r>
          </a:p>
          <a:p>
            <a:pPr>
              <a:lnSpc>
                <a:spcPct val="150000"/>
              </a:lnSpc>
            </a:pPr>
            <a:r>
              <a:rPr lang="en-US" sz="2400" b="1" dirty="0" err="1" smtClean="0">
                <a:solidFill>
                  <a:srgbClr val="018788"/>
                </a:solidFill>
                <a:latin typeface="Verdana" panose="020B0604030504040204" pitchFamily="34" charset="0"/>
                <a:ea typeface="Verdana" panose="020B0604030504040204" pitchFamily="34" charset="0"/>
              </a:rPr>
              <a:t>Hướng</a:t>
            </a:r>
            <a:r>
              <a:rPr lang="en-US" sz="2400" b="1" dirty="0" smtClean="0">
                <a:solidFill>
                  <a:srgbClr val="018788"/>
                </a:solidFill>
                <a:latin typeface="Verdana" panose="020B0604030504040204" pitchFamily="34" charset="0"/>
                <a:ea typeface="Verdana" panose="020B0604030504040204" pitchFamily="34" charset="0"/>
              </a:rPr>
              <a:t> </a:t>
            </a:r>
            <a:r>
              <a:rPr lang="en-US" sz="2400" b="1" dirty="0" err="1" smtClean="0">
                <a:solidFill>
                  <a:srgbClr val="018788"/>
                </a:solidFill>
                <a:latin typeface="Verdana" panose="020B0604030504040204" pitchFamily="34" charset="0"/>
                <a:ea typeface="Verdana" panose="020B0604030504040204" pitchFamily="34" charset="0"/>
              </a:rPr>
              <a:t>phát</a:t>
            </a:r>
            <a:r>
              <a:rPr lang="en-US" sz="2400" b="1" dirty="0" smtClean="0">
                <a:solidFill>
                  <a:srgbClr val="018788"/>
                </a:solidFill>
                <a:latin typeface="Verdana" panose="020B0604030504040204" pitchFamily="34" charset="0"/>
                <a:ea typeface="Verdana" panose="020B0604030504040204" pitchFamily="34" charset="0"/>
              </a:rPr>
              <a:t> </a:t>
            </a:r>
            <a:r>
              <a:rPr lang="en-US" sz="2400" b="1" dirty="0" err="1" smtClean="0">
                <a:solidFill>
                  <a:srgbClr val="018788"/>
                </a:solidFill>
                <a:latin typeface="Verdana" panose="020B0604030504040204" pitchFamily="34" charset="0"/>
                <a:ea typeface="Verdana" panose="020B0604030504040204" pitchFamily="34" charset="0"/>
              </a:rPr>
              <a:t>triển</a:t>
            </a:r>
            <a:r>
              <a:rPr lang="en-US" sz="2400" b="1" dirty="0" smtClean="0">
                <a:solidFill>
                  <a:srgbClr val="018788"/>
                </a:solidFill>
                <a:latin typeface="Verdana" panose="020B0604030504040204" pitchFamily="34" charset="0"/>
                <a:ea typeface="Verdana" panose="020B0604030504040204" pitchFamily="34" charset="0"/>
              </a:rPr>
              <a:t>:</a:t>
            </a:r>
            <a:endParaRPr lang="en-US" sz="2400" b="1" dirty="0">
              <a:solidFill>
                <a:srgbClr val="018788"/>
              </a:solidFill>
              <a:latin typeface="Verdana" panose="020B0604030504040204" pitchFamily="34" charset="0"/>
              <a:ea typeface="Verdana" panose="020B0604030504040204" pitchFamily="34" charset="0"/>
            </a:endParaRPr>
          </a:p>
          <a:p>
            <a:pPr marL="457200" indent="-457200">
              <a:lnSpc>
                <a:spcPct val="150000"/>
              </a:lnSpc>
              <a:buFont typeface="Arial" panose="020B0604020202020204" pitchFamily="34" charset="0"/>
              <a:buChar char="•"/>
            </a:pPr>
            <a:r>
              <a:rPr lang="en-US" sz="2400" dirty="0" err="1" smtClean="0">
                <a:latin typeface="Verdana" panose="020B0604030504040204" pitchFamily="34" charset="0"/>
                <a:ea typeface="Verdana" panose="020B0604030504040204" pitchFamily="34" charset="0"/>
              </a:rPr>
              <a:t>Tăng</a:t>
            </a:r>
            <a:r>
              <a:rPr lang="en-US" sz="2400" dirty="0" smtClean="0">
                <a:latin typeface="Verdana" panose="020B0604030504040204" pitchFamily="34" charset="0"/>
                <a:ea typeface="Verdana" panose="020B0604030504040204" pitchFamily="34" charset="0"/>
              </a:rPr>
              <a:t> </a:t>
            </a:r>
            <a:r>
              <a:rPr lang="en-US" sz="2400" dirty="0" err="1" smtClean="0">
                <a:latin typeface="Verdana" panose="020B0604030504040204" pitchFamily="34" charset="0"/>
                <a:ea typeface="Verdana" panose="020B0604030504040204" pitchFamily="34" charset="0"/>
              </a:rPr>
              <a:t>tính</a:t>
            </a:r>
            <a:r>
              <a:rPr lang="en-US" sz="2400" dirty="0" smtClean="0">
                <a:latin typeface="Verdana" panose="020B0604030504040204" pitchFamily="34" charset="0"/>
                <a:ea typeface="Verdana" panose="020B0604030504040204" pitchFamily="34" charset="0"/>
              </a:rPr>
              <a:t> </a:t>
            </a:r>
            <a:r>
              <a:rPr lang="en-US" sz="2400" dirty="0" err="1" smtClean="0">
                <a:latin typeface="Verdana" panose="020B0604030504040204" pitchFamily="34" charset="0"/>
                <a:ea typeface="Verdana" panose="020B0604030504040204" pitchFamily="34" charset="0"/>
              </a:rPr>
              <a:t>liên</a:t>
            </a:r>
            <a:r>
              <a:rPr lang="en-US" sz="2400" dirty="0" smtClean="0">
                <a:latin typeface="Verdana" panose="020B0604030504040204" pitchFamily="34" charset="0"/>
                <a:ea typeface="Verdana" panose="020B0604030504040204" pitchFamily="34" charset="0"/>
              </a:rPr>
              <a:t> </a:t>
            </a:r>
            <a:r>
              <a:rPr lang="en-US" sz="2400" dirty="0" err="1" smtClean="0">
                <a:latin typeface="Verdana" panose="020B0604030504040204" pitchFamily="34" charset="0"/>
                <a:ea typeface="Verdana" panose="020B0604030504040204" pitchFamily="34" charset="0"/>
              </a:rPr>
              <a:t>kết</a:t>
            </a:r>
            <a:r>
              <a:rPr lang="en-US" sz="2400" dirty="0" smtClean="0">
                <a:latin typeface="Verdana" panose="020B0604030504040204" pitchFamily="34" charset="0"/>
                <a:ea typeface="Verdana" panose="020B0604030504040204" pitchFamily="34" charset="0"/>
              </a:rPr>
              <a:t> </a:t>
            </a:r>
            <a:r>
              <a:rPr lang="en-US" sz="2400" dirty="0" err="1" smtClean="0">
                <a:latin typeface="Verdana" panose="020B0604030504040204" pitchFamily="34" charset="0"/>
                <a:ea typeface="Verdana" panose="020B0604030504040204" pitchFamily="34" charset="0"/>
              </a:rPr>
              <a:t>giữa</a:t>
            </a:r>
            <a:r>
              <a:rPr lang="en-US" sz="2400" dirty="0" smtClean="0">
                <a:latin typeface="Verdana" panose="020B0604030504040204" pitchFamily="34" charset="0"/>
                <a:ea typeface="Verdana" panose="020B0604030504040204" pitchFamily="34" charset="0"/>
              </a:rPr>
              <a:t> </a:t>
            </a:r>
            <a:r>
              <a:rPr lang="en-US" sz="2400" dirty="0" err="1" smtClean="0">
                <a:latin typeface="Verdana" panose="020B0604030504040204" pitchFamily="34" charset="0"/>
                <a:ea typeface="Verdana" panose="020B0604030504040204" pitchFamily="34" charset="0"/>
              </a:rPr>
              <a:t>thiết</a:t>
            </a:r>
            <a:r>
              <a:rPr lang="en-US" sz="2400" dirty="0" smtClean="0">
                <a:latin typeface="Verdana" panose="020B0604030504040204" pitchFamily="34" charset="0"/>
                <a:ea typeface="Verdana" panose="020B0604030504040204" pitchFamily="34" charset="0"/>
              </a:rPr>
              <a:t> </a:t>
            </a:r>
            <a:r>
              <a:rPr lang="en-US" sz="2400" dirty="0" err="1" smtClean="0">
                <a:latin typeface="Verdana" panose="020B0604030504040204" pitchFamily="34" charset="0"/>
                <a:ea typeface="Verdana" panose="020B0604030504040204" pitchFamily="34" charset="0"/>
              </a:rPr>
              <a:t>bị</a:t>
            </a:r>
            <a:r>
              <a:rPr lang="en-US" sz="2400" dirty="0" smtClean="0">
                <a:latin typeface="Verdana" panose="020B0604030504040204" pitchFamily="34" charset="0"/>
                <a:ea typeface="Verdana" panose="020B0604030504040204" pitchFamily="34" charset="0"/>
              </a:rPr>
              <a:t> </a:t>
            </a:r>
            <a:r>
              <a:rPr lang="en-US" sz="2400" dirty="0" err="1" smtClean="0">
                <a:latin typeface="Verdana" panose="020B0604030504040204" pitchFamily="34" charset="0"/>
                <a:ea typeface="Verdana" panose="020B0604030504040204" pitchFamily="34" charset="0"/>
              </a:rPr>
              <a:t>IoT</a:t>
            </a:r>
            <a:r>
              <a:rPr lang="en-US" sz="2400" dirty="0" smtClean="0">
                <a:latin typeface="Verdana" panose="020B0604030504040204" pitchFamily="34" charset="0"/>
                <a:ea typeface="Verdana" panose="020B0604030504040204" pitchFamily="34" charset="0"/>
              </a:rPr>
              <a:t> </a:t>
            </a:r>
            <a:r>
              <a:rPr lang="en-US" sz="2400" dirty="0" err="1" smtClean="0">
                <a:latin typeface="Verdana" panose="020B0604030504040204" pitchFamily="34" charset="0"/>
                <a:ea typeface="Verdana" panose="020B0604030504040204" pitchFamily="34" charset="0"/>
              </a:rPr>
              <a:t>với</a:t>
            </a:r>
            <a:r>
              <a:rPr lang="en-US" sz="2400" dirty="0" smtClean="0">
                <a:latin typeface="Verdana" panose="020B0604030504040204" pitchFamily="34" charset="0"/>
                <a:ea typeface="Verdana" panose="020B0604030504040204" pitchFamily="34" charset="0"/>
              </a:rPr>
              <a:t> </a:t>
            </a:r>
            <a:r>
              <a:rPr lang="en-US" sz="2400" dirty="0" err="1" smtClean="0">
                <a:latin typeface="Verdana" panose="020B0604030504040204" pitchFamily="34" charset="0"/>
                <a:ea typeface="Verdana" panose="020B0604030504040204" pitchFamily="34" charset="0"/>
              </a:rPr>
              <a:t>mạng</a:t>
            </a:r>
            <a:r>
              <a:rPr lang="en-US" sz="2400" dirty="0" smtClean="0">
                <a:latin typeface="Verdana" panose="020B0604030504040204" pitchFamily="34" charset="0"/>
                <a:ea typeface="Verdana" panose="020B0604030504040204" pitchFamily="34" charset="0"/>
              </a:rPr>
              <a:t> </a:t>
            </a:r>
            <a:r>
              <a:rPr lang="en-US" sz="2400" dirty="0" err="1" smtClean="0">
                <a:latin typeface="Verdana" panose="020B0604030504040204" pitchFamily="34" charset="0"/>
                <a:ea typeface="Verdana" panose="020B0604030504040204" pitchFamily="34" charset="0"/>
              </a:rPr>
              <a:t>hệ</a:t>
            </a:r>
            <a:r>
              <a:rPr lang="en-US" sz="2400" dirty="0" smtClean="0">
                <a:latin typeface="Verdana" panose="020B0604030504040204" pitchFamily="34" charset="0"/>
                <a:ea typeface="Verdana" panose="020B0604030504040204" pitchFamily="34" charset="0"/>
              </a:rPr>
              <a:t> </a:t>
            </a:r>
            <a:r>
              <a:rPr lang="en-US" sz="2400" dirty="0" err="1" smtClean="0">
                <a:latin typeface="Verdana" panose="020B0604030504040204" pitchFamily="34" charset="0"/>
                <a:ea typeface="Verdana" panose="020B0604030504040204" pitchFamily="34" charset="0"/>
              </a:rPr>
              <a:t>thống</a:t>
            </a:r>
            <a:r>
              <a:rPr lang="en-US" sz="2400" dirty="0" smtClean="0">
                <a:latin typeface="Verdana" panose="020B0604030504040204" pitchFamily="34" charset="0"/>
                <a:ea typeface="Verdana" panose="020B0604030504040204" pitchFamily="34" charset="0"/>
              </a:rPr>
              <a:t>,</a:t>
            </a:r>
            <a:endParaRPr lang="en-US" sz="2400" dirty="0">
              <a:latin typeface="Verdana" panose="020B0604030504040204" pitchFamily="34" charset="0"/>
              <a:ea typeface="Verdana" panose="020B0604030504040204" pitchFamily="34" charset="0"/>
            </a:endParaRPr>
          </a:p>
          <a:p>
            <a:pPr marL="457200" indent="-457200">
              <a:lnSpc>
                <a:spcPct val="150000"/>
              </a:lnSpc>
              <a:buFont typeface="Arial" panose="020B0604020202020204" pitchFamily="34" charset="0"/>
              <a:buChar char="•"/>
            </a:pPr>
            <a:r>
              <a:rPr lang="en-US" sz="2400" dirty="0" err="1" smtClean="0">
                <a:latin typeface="Verdana" panose="020B0604030504040204" pitchFamily="34" charset="0"/>
                <a:ea typeface="Verdana" panose="020B0604030504040204" pitchFamily="34" charset="0"/>
              </a:rPr>
              <a:t>Tối</a:t>
            </a:r>
            <a:r>
              <a:rPr lang="en-US" sz="2400" dirty="0" smtClean="0">
                <a:latin typeface="Verdana" panose="020B0604030504040204" pitchFamily="34" charset="0"/>
                <a:ea typeface="Verdana" panose="020B0604030504040204" pitchFamily="34" charset="0"/>
              </a:rPr>
              <a:t> </a:t>
            </a:r>
            <a:r>
              <a:rPr lang="en-US" sz="2400" dirty="0" err="1" smtClean="0">
                <a:latin typeface="Verdana" panose="020B0604030504040204" pitchFamily="34" charset="0"/>
                <a:ea typeface="Verdana" panose="020B0604030504040204" pitchFamily="34" charset="0"/>
              </a:rPr>
              <a:t>ưu</a:t>
            </a:r>
            <a:r>
              <a:rPr lang="en-US" sz="2400" dirty="0" smtClean="0">
                <a:latin typeface="Verdana" panose="020B0604030504040204" pitchFamily="34" charset="0"/>
                <a:ea typeface="Verdana" panose="020B0604030504040204" pitchFamily="34" charset="0"/>
              </a:rPr>
              <a:t> </a:t>
            </a:r>
            <a:r>
              <a:rPr lang="en-US" sz="2400" dirty="0" err="1" smtClean="0">
                <a:latin typeface="Verdana" panose="020B0604030504040204" pitchFamily="34" charset="0"/>
                <a:ea typeface="Verdana" panose="020B0604030504040204" pitchFamily="34" charset="0"/>
              </a:rPr>
              <a:t>hóa</a:t>
            </a:r>
            <a:r>
              <a:rPr lang="en-US" sz="2400" dirty="0" smtClean="0">
                <a:latin typeface="Verdana" panose="020B0604030504040204" pitchFamily="34" charset="0"/>
                <a:ea typeface="Verdana" panose="020B0604030504040204" pitchFamily="34" charset="0"/>
              </a:rPr>
              <a:t> </a:t>
            </a:r>
            <a:r>
              <a:rPr lang="en-US" sz="2400" dirty="0" err="1" smtClean="0">
                <a:latin typeface="Verdana" panose="020B0604030504040204" pitchFamily="34" charset="0"/>
                <a:ea typeface="Verdana" panose="020B0604030504040204" pitchFamily="34" charset="0"/>
              </a:rPr>
              <a:t>các</a:t>
            </a:r>
            <a:r>
              <a:rPr lang="en-US" sz="2400" dirty="0" smtClean="0">
                <a:latin typeface="Verdana" panose="020B0604030504040204" pitchFamily="34" charset="0"/>
                <a:ea typeface="Verdana" panose="020B0604030504040204" pitchFamily="34" charset="0"/>
              </a:rPr>
              <a:t> </a:t>
            </a:r>
            <a:r>
              <a:rPr lang="en-US" sz="2400" dirty="0" err="1" smtClean="0">
                <a:latin typeface="Verdana" panose="020B0604030504040204" pitchFamily="34" charset="0"/>
                <a:ea typeface="Verdana" panose="020B0604030504040204" pitchFamily="34" charset="0"/>
              </a:rPr>
              <a:t>thuật</a:t>
            </a:r>
            <a:r>
              <a:rPr lang="en-US" sz="2400" dirty="0" smtClean="0">
                <a:latin typeface="Verdana" panose="020B0604030504040204" pitchFamily="34" charset="0"/>
                <a:ea typeface="Verdana" panose="020B0604030504040204" pitchFamily="34" charset="0"/>
              </a:rPr>
              <a:t> </a:t>
            </a:r>
            <a:r>
              <a:rPr lang="en-US" sz="2400" dirty="0" err="1" smtClean="0">
                <a:latin typeface="Verdana" panose="020B0604030504040204" pitchFamily="34" charset="0"/>
                <a:ea typeface="Verdana" panose="020B0604030504040204" pitchFamily="34" charset="0"/>
              </a:rPr>
              <a:t>toán</a:t>
            </a:r>
            <a:r>
              <a:rPr lang="en-US" sz="2400" dirty="0" smtClean="0">
                <a:latin typeface="Verdana" panose="020B0604030504040204" pitchFamily="34" charset="0"/>
                <a:ea typeface="Verdana" panose="020B0604030504040204" pitchFamily="34" charset="0"/>
              </a:rPr>
              <a:t>, </a:t>
            </a:r>
            <a:r>
              <a:rPr lang="en-US" sz="2400" dirty="0" err="1" smtClean="0">
                <a:latin typeface="Verdana" panose="020B0604030504040204" pitchFamily="34" charset="0"/>
                <a:ea typeface="Verdana" panose="020B0604030504040204" pitchFamily="34" charset="0"/>
              </a:rPr>
              <a:t>thời</a:t>
            </a:r>
            <a:r>
              <a:rPr lang="en-US" sz="2400" dirty="0" smtClean="0">
                <a:latin typeface="Verdana" panose="020B0604030504040204" pitchFamily="34" charset="0"/>
                <a:ea typeface="Verdana" panose="020B0604030504040204" pitchFamily="34" charset="0"/>
              </a:rPr>
              <a:t> </a:t>
            </a:r>
            <a:r>
              <a:rPr lang="en-US" sz="2400" dirty="0" err="1" smtClean="0">
                <a:latin typeface="Verdana" panose="020B0604030504040204" pitchFamily="34" charset="0"/>
                <a:ea typeface="Verdana" panose="020B0604030504040204" pitchFamily="34" charset="0"/>
              </a:rPr>
              <a:t>gian</a:t>
            </a:r>
            <a:r>
              <a:rPr lang="en-US" sz="2400" dirty="0" smtClean="0">
                <a:latin typeface="Verdana" panose="020B0604030504040204" pitchFamily="34" charset="0"/>
                <a:ea typeface="Verdana" panose="020B0604030504040204" pitchFamily="34" charset="0"/>
              </a:rPr>
              <a:t> </a:t>
            </a:r>
            <a:r>
              <a:rPr lang="en-US" sz="2400" dirty="0" err="1" smtClean="0">
                <a:latin typeface="Verdana" panose="020B0604030504040204" pitchFamily="34" charset="0"/>
                <a:ea typeface="Verdana" panose="020B0604030504040204" pitchFamily="34" charset="0"/>
              </a:rPr>
              <a:t>xử</a:t>
            </a:r>
            <a:r>
              <a:rPr lang="en-US" sz="2400" dirty="0" smtClean="0">
                <a:latin typeface="Verdana" panose="020B0604030504040204" pitchFamily="34" charset="0"/>
                <a:ea typeface="Verdana" panose="020B0604030504040204" pitchFamily="34" charset="0"/>
              </a:rPr>
              <a:t> </a:t>
            </a:r>
            <a:r>
              <a:rPr lang="en-US" sz="2400" dirty="0" err="1" smtClean="0">
                <a:latin typeface="Verdana" panose="020B0604030504040204" pitchFamily="34" charset="0"/>
                <a:ea typeface="Verdana" panose="020B0604030504040204" pitchFamily="34" charset="0"/>
              </a:rPr>
              <a:t>lý</a:t>
            </a:r>
            <a:r>
              <a:rPr lang="en-US" sz="2400" dirty="0" smtClean="0">
                <a:latin typeface="Verdana" panose="020B0604030504040204" pitchFamily="34" charset="0"/>
                <a:ea typeface="Verdana" panose="020B0604030504040204" pitchFamily="34" charset="0"/>
              </a:rPr>
              <a:t>, </a:t>
            </a:r>
            <a:r>
              <a:rPr lang="en-US" sz="2400" dirty="0" err="1" smtClean="0">
                <a:latin typeface="Verdana" panose="020B0604030504040204" pitchFamily="34" charset="0"/>
                <a:ea typeface="Verdana" panose="020B0604030504040204" pitchFamily="34" charset="0"/>
              </a:rPr>
              <a:t>giao</a:t>
            </a:r>
            <a:r>
              <a:rPr lang="en-US" sz="2400" dirty="0" smtClean="0">
                <a:latin typeface="Verdana" panose="020B0604030504040204" pitchFamily="34" charset="0"/>
                <a:ea typeface="Verdana" panose="020B0604030504040204" pitchFamily="34" charset="0"/>
              </a:rPr>
              <a:t> </a:t>
            </a:r>
            <a:r>
              <a:rPr lang="en-US" sz="2400" dirty="0" err="1" smtClean="0">
                <a:latin typeface="Verdana" panose="020B0604030504040204" pitchFamily="34" charset="0"/>
                <a:ea typeface="Verdana" panose="020B0604030504040204" pitchFamily="34" charset="0"/>
              </a:rPr>
              <a:t>diện</a:t>
            </a:r>
            <a:r>
              <a:rPr lang="en-US" sz="2400" dirty="0" smtClean="0">
                <a:latin typeface="Verdana" panose="020B0604030504040204" pitchFamily="34" charset="0"/>
                <a:ea typeface="Verdana" panose="020B0604030504040204" pitchFamily="34" charset="0"/>
              </a:rPr>
              <a:t> </a:t>
            </a:r>
            <a:r>
              <a:rPr lang="en-US" sz="2400" dirty="0" err="1" smtClean="0">
                <a:latin typeface="Verdana" panose="020B0604030504040204" pitchFamily="34" charset="0"/>
                <a:ea typeface="Verdana" panose="020B0604030504040204" pitchFamily="34" charset="0"/>
              </a:rPr>
              <a:t>người</a:t>
            </a:r>
            <a:r>
              <a:rPr lang="en-US" sz="2400" dirty="0" smtClean="0">
                <a:latin typeface="Verdana" panose="020B0604030504040204" pitchFamily="34" charset="0"/>
                <a:ea typeface="Verdana" panose="020B0604030504040204" pitchFamily="34" charset="0"/>
              </a:rPr>
              <a:t> </a:t>
            </a:r>
            <a:r>
              <a:rPr lang="en-US" sz="2400" dirty="0" err="1" smtClean="0">
                <a:latin typeface="Verdana" panose="020B0604030504040204" pitchFamily="34" charset="0"/>
                <a:ea typeface="Verdana" panose="020B0604030504040204" pitchFamily="34" charset="0"/>
              </a:rPr>
              <a:t>dùng</a:t>
            </a:r>
            <a:endParaRPr lang="en-US" sz="2400" dirty="0">
              <a:latin typeface="Verdana" panose="020B0604030504040204" pitchFamily="34" charset="0"/>
              <a:ea typeface="Verdana" panose="020B0604030504040204" pitchFamily="34" charset="0"/>
            </a:endParaRPr>
          </a:p>
          <a:p>
            <a:pPr marL="457200" indent="-457200">
              <a:lnSpc>
                <a:spcPct val="150000"/>
              </a:lnSpc>
              <a:buFont typeface="Arial" panose="020B0604020202020204" pitchFamily="34" charset="0"/>
              <a:buChar char="•"/>
            </a:pPr>
            <a:r>
              <a:rPr lang="en-US" sz="2400" dirty="0" err="1" smtClean="0">
                <a:latin typeface="Verdana" panose="020B0604030504040204" pitchFamily="34" charset="0"/>
                <a:ea typeface="Verdana" panose="020B0604030504040204" pitchFamily="34" charset="0"/>
              </a:rPr>
              <a:t>Kiểm</a:t>
            </a:r>
            <a:r>
              <a:rPr lang="en-US" sz="2400" dirty="0" smtClean="0">
                <a:latin typeface="Verdana" panose="020B0604030504040204" pitchFamily="34" charset="0"/>
                <a:ea typeface="Verdana" panose="020B0604030504040204" pitchFamily="34" charset="0"/>
              </a:rPr>
              <a:t> </a:t>
            </a:r>
            <a:r>
              <a:rPr lang="en-US" sz="2400" dirty="0" err="1" smtClean="0">
                <a:latin typeface="Verdana" panose="020B0604030504040204" pitchFamily="34" charset="0"/>
                <a:ea typeface="Verdana" panose="020B0604030504040204" pitchFamily="34" charset="0"/>
              </a:rPr>
              <a:t>tra</a:t>
            </a:r>
            <a:r>
              <a:rPr lang="en-US" sz="2400" dirty="0" smtClean="0">
                <a:latin typeface="Verdana" panose="020B0604030504040204" pitchFamily="34" charset="0"/>
                <a:ea typeface="Verdana" panose="020B0604030504040204" pitchFamily="34" charset="0"/>
              </a:rPr>
              <a:t> </a:t>
            </a:r>
            <a:r>
              <a:rPr lang="en-US" sz="2400" dirty="0" err="1" smtClean="0">
                <a:latin typeface="Verdana" panose="020B0604030504040204" pitchFamily="34" charset="0"/>
                <a:ea typeface="Verdana" panose="020B0604030504040204" pitchFamily="34" charset="0"/>
              </a:rPr>
              <a:t>tính</a:t>
            </a:r>
            <a:r>
              <a:rPr lang="en-US" sz="2400" dirty="0" smtClean="0">
                <a:latin typeface="Verdana" panose="020B0604030504040204" pitchFamily="34" charset="0"/>
                <a:ea typeface="Verdana" panose="020B0604030504040204" pitchFamily="34" charset="0"/>
              </a:rPr>
              <a:t> </a:t>
            </a:r>
            <a:r>
              <a:rPr lang="en-US" sz="2400" dirty="0" err="1" smtClean="0">
                <a:latin typeface="Verdana" panose="020B0604030504040204" pitchFamily="34" charset="0"/>
                <a:ea typeface="Verdana" panose="020B0604030504040204" pitchFamily="34" charset="0"/>
              </a:rPr>
              <a:t>chịu</a:t>
            </a:r>
            <a:r>
              <a:rPr lang="en-US" sz="2400" dirty="0" smtClean="0">
                <a:latin typeface="Verdana" panose="020B0604030504040204" pitchFamily="34" charset="0"/>
                <a:ea typeface="Verdana" panose="020B0604030504040204" pitchFamily="34" charset="0"/>
              </a:rPr>
              <a:t> </a:t>
            </a:r>
            <a:r>
              <a:rPr lang="en-US" sz="2400" dirty="0" err="1" smtClean="0">
                <a:latin typeface="Verdana" panose="020B0604030504040204" pitchFamily="34" charset="0"/>
                <a:ea typeface="Verdana" panose="020B0604030504040204" pitchFamily="34" charset="0"/>
              </a:rPr>
              <a:t>lỗi</a:t>
            </a:r>
            <a:r>
              <a:rPr lang="en-US" sz="2400" dirty="0" smtClean="0">
                <a:latin typeface="Verdana" panose="020B0604030504040204" pitchFamily="34" charset="0"/>
                <a:ea typeface="Verdana" panose="020B0604030504040204" pitchFamily="34" charset="0"/>
              </a:rPr>
              <a:t> </a:t>
            </a:r>
            <a:r>
              <a:rPr lang="en-US" sz="2400" dirty="0" err="1" smtClean="0">
                <a:latin typeface="Verdana" panose="020B0604030504040204" pitchFamily="34" charset="0"/>
                <a:ea typeface="Verdana" panose="020B0604030504040204" pitchFamily="34" charset="0"/>
              </a:rPr>
              <a:t>của</a:t>
            </a:r>
            <a:r>
              <a:rPr lang="en-US" sz="2400" dirty="0" smtClean="0">
                <a:latin typeface="Verdana" panose="020B0604030504040204" pitchFamily="34" charset="0"/>
                <a:ea typeface="Verdana" panose="020B0604030504040204" pitchFamily="34" charset="0"/>
              </a:rPr>
              <a:t> </a:t>
            </a:r>
            <a:r>
              <a:rPr lang="en-US" sz="2400" dirty="0" err="1" smtClean="0">
                <a:latin typeface="Verdana" panose="020B0604030504040204" pitchFamily="34" charset="0"/>
                <a:ea typeface="Verdana" panose="020B0604030504040204" pitchFamily="34" charset="0"/>
              </a:rPr>
              <a:t>hệ</a:t>
            </a:r>
            <a:r>
              <a:rPr lang="en-US" sz="2400" dirty="0" smtClean="0">
                <a:latin typeface="Verdana" panose="020B0604030504040204" pitchFamily="34" charset="0"/>
                <a:ea typeface="Verdana" panose="020B0604030504040204" pitchFamily="34" charset="0"/>
              </a:rPr>
              <a:t> </a:t>
            </a:r>
            <a:r>
              <a:rPr lang="en-US" sz="2400" dirty="0" err="1" smtClean="0">
                <a:latin typeface="Verdana" panose="020B0604030504040204" pitchFamily="34" charset="0"/>
                <a:ea typeface="Verdana" panose="020B0604030504040204" pitchFamily="34" charset="0"/>
              </a:rPr>
              <a:t>thống</a:t>
            </a:r>
            <a:r>
              <a:rPr lang="en-US" sz="2400" dirty="0" smtClean="0">
                <a:latin typeface="Verdana" panose="020B0604030504040204" pitchFamily="34" charset="0"/>
                <a:ea typeface="Verdana" panose="020B0604030504040204" pitchFamily="34" charset="0"/>
              </a:rPr>
              <a:t> </a:t>
            </a:r>
            <a:r>
              <a:rPr lang="en-US" sz="2400" dirty="0" err="1" smtClean="0">
                <a:latin typeface="Verdana" panose="020B0604030504040204" pitchFamily="34" charset="0"/>
                <a:ea typeface="Verdana" panose="020B0604030504040204" pitchFamily="34" charset="0"/>
              </a:rPr>
              <a:t>trong</a:t>
            </a:r>
            <a:r>
              <a:rPr lang="en-US" sz="2400" dirty="0" smtClean="0">
                <a:latin typeface="Verdana" panose="020B0604030504040204" pitchFamily="34" charset="0"/>
                <a:ea typeface="Verdana" panose="020B0604030504040204" pitchFamily="34" charset="0"/>
              </a:rPr>
              <a:t> </a:t>
            </a:r>
            <a:r>
              <a:rPr lang="en-US" sz="2400" dirty="0" err="1" smtClean="0">
                <a:latin typeface="Verdana" panose="020B0604030504040204" pitchFamily="34" charset="0"/>
                <a:ea typeface="Verdana" panose="020B0604030504040204" pitchFamily="34" charset="0"/>
              </a:rPr>
              <a:t>môi</a:t>
            </a:r>
            <a:r>
              <a:rPr lang="en-US" sz="2400" dirty="0" smtClean="0">
                <a:latin typeface="Verdana" panose="020B0604030504040204" pitchFamily="34" charset="0"/>
                <a:ea typeface="Verdana" panose="020B0604030504040204" pitchFamily="34" charset="0"/>
              </a:rPr>
              <a:t> </a:t>
            </a:r>
            <a:r>
              <a:rPr lang="en-US" sz="2400" dirty="0" err="1" smtClean="0">
                <a:latin typeface="Verdana" panose="020B0604030504040204" pitchFamily="34" charset="0"/>
                <a:ea typeface="Verdana" panose="020B0604030504040204" pitchFamily="34" charset="0"/>
              </a:rPr>
              <a:t>trường</a:t>
            </a:r>
            <a:r>
              <a:rPr lang="en-US" sz="2400" dirty="0" smtClean="0">
                <a:latin typeface="Verdana" panose="020B0604030504040204" pitchFamily="34" charset="0"/>
                <a:ea typeface="Verdana" panose="020B0604030504040204" pitchFamily="34" charset="0"/>
              </a:rPr>
              <a:t> </a:t>
            </a:r>
            <a:r>
              <a:rPr lang="en-US" sz="2400" dirty="0" err="1" smtClean="0">
                <a:latin typeface="Verdana" panose="020B0604030504040204" pitchFamily="34" charset="0"/>
                <a:ea typeface="Verdana" panose="020B0604030504040204" pitchFamily="34" charset="0"/>
              </a:rPr>
              <a:t>thực</a:t>
            </a:r>
            <a:r>
              <a:rPr lang="en-US" sz="2400" dirty="0" smtClean="0">
                <a:latin typeface="Verdana" panose="020B0604030504040204" pitchFamily="34" charset="0"/>
                <a:ea typeface="Verdana" panose="020B0604030504040204" pitchFamily="34" charset="0"/>
              </a:rPr>
              <a:t> </a:t>
            </a:r>
            <a:r>
              <a:rPr lang="en-US" sz="2400" dirty="0" err="1" smtClean="0">
                <a:latin typeface="Verdana" panose="020B0604030504040204" pitchFamily="34" charset="0"/>
                <a:ea typeface="Verdana" panose="020B0604030504040204" pitchFamily="34" charset="0"/>
              </a:rPr>
              <a:t>tế</a:t>
            </a:r>
            <a:r>
              <a:rPr lang="en-US" sz="2400" dirty="0" smtClean="0">
                <a:latin typeface="Verdana" panose="020B0604030504040204" pitchFamily="34" charset="0"/>
                <a:ea typeface="Verdana" panose="020B0604030504040204" pitchFamily="34" charset="0"/>
              </a:rPr>
              <a:t>.</a:t>
            </a:r>
            <a:endParaRPr lang="en-US" sz="2400" dirty="0">
              <a:latin typeface="Verdana" panose="020B0604030504040204" pitchFamily="34" charset="0"/>
              <a:ea typeface="Verdana" panose="020B0604030504040204" pitchFamily="34" charset="0"/>
            </a:endParaRPr>
          </a:p>
          <a:p>
            <a:pPr>
              <a:lnSpc>
                <a:spcPct val="150000"/>
              </a:lnSpc>
            </a:pPr>
            <a:endParaRPr lang="en-US" sz="2400" dirty="0" smtClean="0">
              <a:latin typeface="Verdana" panose="020B0604030504040204" pitchFamily="34" charset="0"/>
              <a:ea typeface="Verdana" panose="020B0604030504040204" pitchFamily="34" charset="0"/>
            </a:endParaRPr>
          </a:p>
          <a:p>
            <a:pPr>
              <a:lnSpc>
                <a:spcPct val="150000"/>
              </a:lnSpc>
            </a:pPr>
            <a:r>
              <a:rPr lang="en-US" sz="4000" dirty="0">
                <a:latin typeface="Verdana" panose="020B0604030504040204" pitchFamily="34" charset="0"/>
                <a:ea typeface="Verdana" panose="020B0604030504040204" pitchFamily="34" charset="0"/>
              </a:rPr>
              <a:t/>
            </a:r>
            <a:br>
              <a:rPr lang="en-US" sz="4000" dirty="0">
                <a:latin typeface="Verdana" panose="020B0604030504040204" pitchFamily="34" charset="0"/>
                <a:ea typeface="Verdana" panose="020B0604030504040204" pitchFamily="34" charset="0"/>
              </a:rPr>
            </a:br>
            <a:endParaRPr lang="en-US" sz="2400" dirty="0" smtClean="0">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3243118451"/>
      </p:ext>
    </p:extLst>
  </p:cSld>
  <p:clrMapOvr>
    <a:masterClrMapping/>
  </p:clrMapOvr>
  <p:transition spd="med">
    <p:pull/>
  </p:transition>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84" name="CustomShape 1"/>
          <p:cNvSpPr/>
          <p:nvPr/>
        </p:nvSpPr>
        <p:spPr>
          <a:xfrm>
            <a:off x="0" y="0"/>
            <a:ext cx="12191400" cy="6857280"/>
          </a:xfrm>
          <a:prstGeom prst="rect">
            <a:avLst/>
          </a:prstGeom>
          <a:solidFill>
            <a:srgbClr val="0BECE1"/>
          </a:solidFill>
          <a:ln>
            <a:noFill/>
          </a:ln>
        </p:spPr>
        <p:style>
          <a:lnRef idx="2">
            <a:schemeClr val="accent1">
              <a:shade val="50000"/>
            </a:schemeClr>
          </a:lnRef>
          <a:fillRef idx="1">
            <a:schemeClr val="accent1"/>
          </a:fillRef>
          <a:effectRef idx="0">
            <a:schemeClr val="accent1"/>
          </a:effectRef>
          <a:fontRef idx="minor"/>
        </p:style>
      </p:sp>
      <p:sp>
        <p:nvSpPr>
          <p:cNvPr id="185" name="CustomShape 2"/>
          <p:cNvSpPr/>
          <p:nvPr/>
        </p:nvSpPr>
        <p:spPr>
          <a:xfrm rot="18900000" flipH="1">
            <a:off x="7932240" y="1371960"/>
            <a:ext cx="6135480" cy="5537160"/>
          </a:xfrm>
          <a:custGeom>
            <a:avLst/>
            <a:gdLst/>
            <a:ahLst/>
            <a:cxnLst/>
            <a:rect l="l" t="t" r="r" b="b"/>
            <a:pathLst>
              <a:path w="6135300" h="5537781">
                <a:moveTo>
                  <a:pt x="0" y="0"/>
                </a:moveTo>
                <a:lnTo>
                  <a:pt x="6135300" y="0"/>
                </a:lnTo>
                <a:lnTo>
                  <a:pt x="6135300" y="3548931"/>
                </a:lnTo>
                <a:lnTo>
                  <a:pt x="4146451" y="5537781"/>
                </a:lnTo>
                <a:lnTo>
                  <a:pt x="0" y="1391331"/>
                </a:lnTo>
                <a:close/>
              </a:path>
            </a:pathLst>
          </a:custGeom>
          <a:solidFill>
            <a:srgbClr val="018788">
              <a:alpha val="30000"/>
            </a:srgbClr>
          </a:solidFill>
          <a:ln>
            <a:noFill/>
          </a:ln>
        </p:spPr>
        <p:style>
          <a:lnRef idx="2">
            <a:schemeClr val="accent1">
              <a:shade val="50000"/>
            </a:schemeClr>
          </a:lnRef>
          <a:fillRef idx="1">
            <a:schemeClr val="accent1"/>
          </a:fillRef>
          <a:effectRef idx="0">
            <a:schemeClr val="accent1"/>
          </a:effectRef>
          <a:fontRef idx="minor"/>
        </p:style>
      </p:sp>
      <p:sp>
        <p:nvSpPr>
          <p:cNvPr id="186" name="CustomShape 3"/>
          <p:cNvSpPr/>
          <p:nvPr/>
        </p:nvSpPr>
        <p:spPr>
          <a:xfrm>
            <a:off x="4783680" y="5272560"/>
            <a:ext cx="3170520" cy="1584720"/>
          </a:xfrm>
          <a:prstGeom prst="triangle">
            <a:avLst>
              <a:gd name="adj" fmla="val 50000"/>
            </a:avLst>
          </a:prstGeom>
          <a:solidFill>
            <a:schemeClr val="accent5">
              <a:lumMod val="75000"/>
              <a:alpha val="30000"/>
            </a:schemeClr>
          </a:solidFill>
          <a:ln>
            <a:noFill/>
          </a:ln>
        </p:spPr>
        <p:style>
          <a:lnRef idx="2">
            <a:schemeClr val="accent1">
              <a:shade val="50000"/>
            </a:schemeClr>
          </a:lnRef>
          <a:fillRef idx="1">
            <a:schemeClr val="accent1"/>
          </a:fillRef>
          <a:effectRef idx="0">
            <a:schemeClr val="accent1"/>
          </a:effectRef>
          <a:fontRef idx="minor"/>
        </p:style>
      </p:sp>
      <p:sp>
        <p:nvSpPr>
          <p:cNvPr id="187" name="CustomShape 4"/>
          <p:cNvSpPr/>
          <p:nvPr/>
        </p:nvSpPr>
        <p:spPr>
          <a:xfrm rot="2700000">
            <a:off x="6940440" y="1742040"/>
            <a:ext cx="3371400" cy="33714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p:style>
      </p:sp>
      <p:sp>
        <p:nvSpPr>
          <p:cNvPr id="188" name="CustomShape 5"/>
          <p:cNvSpPr/>
          <p:nvPr/>
        </p:nvSpPr>
        <p:spPr>
          <a:xfrm rot="2700000">
            <a:off x="6501960" y="1303920"/>
            <a:ext cx="4248720" cy="4248720"/>
          </a:xfrm>
          <a:prstGeom prst="frame">
            <a:avLst>
              <a:gd name="adj1" fmla="val 1195"/>
            </a:avLst>
          </a:pr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p:style>
      </p:sp>
      <p:sp>
        <p:nvSpPr>
          <p:cNvPr id="189" name="CustomShape 6"/>
          <p:cNvSpPr/>
          <p:nvPr/>
        </p:nvSpPr>
        <p:spPr>
          <a:xfrm rot="18900000" flipH="1">
            <a:off x="-915480" y="293040"/>
            <a:ext cx="5056200" cy="9206280"/>
          </a:xfrm>
          <a:custGeom>
            <a:avLst/>
            <a:gdLst/>
            <a:ahLst/>
            <a:cxnLst/>
            <a:rect l="l" t="t" r="r" b="b"/>
            <a:pathLst>
              <a:path w="5053652" h="9200989">
                <a:moveTo>
                  <a:pt x="0" y="209273"/>
                </a:moveTo>
                <a:lnTo>
                  <a:pt x="209274" y="0"/>
                </a:lnTo>
                <a:lnTo>
                  <a:pt x="5053652" y="4844379"/>
                </a:lnTo>
                <a:lnTo>
                  <a:pt x="697042" y="9200989"/>
                </a:lnTo>
                <a:lnTo>
                  <a:pt x="0" y="9200989"/>
                </a:lnTo>
                <a:close/>
              </a:path>
            </a:pathLst>
          </a:custGeom>
          <a:solidFill>
            <a:srgbClr val="018788">
              <a:alpha val="30000"/>
            </a:srgbClr>
          </a:solidFill>
          <a:ln>
            <a:noFill/>
          </a:ln>
        </p:spPr>
        <p:style>
          <a:lnRef idx="2">
            <a:schemeClr val="accent1">
              <a:shade val="50000"/>
            </a:schemeClr>
          </a:lnRef>
          <a:fillRef idx="1">
            <a:schemeClr val="accent1"/>
          </a:fillRef>
          <a:effectRef idx="0">
            <a:schemeClr val="accent1"/>
          </a:effectRef>
          <a:fontRef idx="minor"/>
        </p:style>
      </p:sp>
      <p:sp>
        <p:nvSpPr>
          <p:cNvPr id="190" name="CustomShape 7"/>
          <p:cNvSpPr/>
          <p:nvPr/>
        </p:nvSpPr>
        <p:spPr>
          <a:xfrm>
            <a:off x="6239520" y="2721960"/>
            <a:ext cx="4772880" cy="13449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ctr"/>
            <a:r>
              <a:rPr lang="en-US" sz="2800" b="1" spc="-1" dirty="0">
                <a:solidFill>
                  <a:srgbClr val="000000"/>
                </a:solidFill>
                <a:uFill>
                  <a:solidFill>
                    <a:srgbClr val="FFFFFF"/>
                  </a:solidFill>
                </a:uFill>
                <a:latin typeface="Verdana"/>
                <a:ea typeface="Verdana"/>
              </a:rPr>
              <a:t>Thank for watching</a:t>
            </a:r>
            <a:endParaRPr lang="en-US" spc="-1" dirty="0">
              <a:solidFill>
                <a:srgbClr val="000000"/>
              </a:solidFill>
              <a:uFill>
                <a:solidFill>
                  <a:srgbClr val="FFFFFF"/>
                </a:solidFill>
              </a:uFill>
            </a:endParaRPr>
          </a:p>
        </p:txBody>
      </p:sp>
    </p:spTree>
    <p:extLst>
      <p:ext uri="{BB962C8B-B14F-4D97-AF65-F5344CB8AC3E}">
        <p14:creationId xmlns:p14="http://schemas.microsoft.com/office/powerpoint/2010/main" val="2864201147"/>
      </p:ext>
    </p:extLst>
  </p:cSld>
  <p:clrMapOvr>
    <a:masterClrMapping/>
  </p:clrMapOvr>
  <p:transition spd="med">
    <p:pull/>
  </p:transition>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CustomShape 1"/>
          <p:cNvSpPr/>
          <p:nvPr/>
        </p:nvSpPr>
        <p:spPr>
          <a:xfrm>
            <a:off x="838080" y="365040"/>
            <a:ext cx="10514880" cy="1324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lvl="0" algn="ctr">
              <a:defRPr/>
            </a:pPr>
            <a:r>
              <a:rPr lang="en-US" sz="4400" b="1" spc="-1" dirty="0" err="1">
                <a:solidFill>
                  <a:srgbClr val="181717"/>
                </a:solidFill>
                <a:uFill>
                  <a:solidFill>
                    <a:srgbClr val="FFFFFF"/>
                  </a:solidFill>
                </a:uFill>
                <a:latin typeface="Verdana"/>
                <a:ea typeface="Verdana"/>
              </a:rPr>
              <a:t>Giới</a:t>
            </a:r>
            <a:r>
              <a:rPr lang="en-US" sz="4400" b="1" spc="-1" dirty="0">
                <a:solidFill>
                  <a:srgbClr val="181717"/>
                </a:solidFill>
                <a:uFill>
                  <a:solidFill>
                    <a:srgbClr val="FFFFFF"/>
                  </a:solidFill>
                </a:uFill>
                <a:latin typeface="Verdana"/>
                <a:ea typeface="Verdana"/>
              </a:rPr>
              <a:t> </a:t>
            </a:r>
            <a:r>
              <a:rPr lang="en-US" sz="4400" b="1" spc="-1" dirty="0" err="1">
                <a:solidFill>
                  <a:srgbClr val="181717"/>
                </a:solidFill>
                <a:uFill>
                  <a:solidFill>
                    <a:srgbClr val="FFFFFF"/>
                  </a:solidFill>
                </a:uFill>
                <a:latin typeface="Verdana"/>
                <a:ea typeface="Verdana"/>
              </a:rPr>
              <a:t>thiệu</a:t>
            </a:r>
            <a:r>
              <a:rPr lang="en-US" sz="4400" b="1" spc="-1" dirty="0">
                <a:solidFill>
                  <a:srgbClr val="181717"/>
                </a:solidFill>
                <a:uFill>
                  <a:solidFill>
                    <a:srgbClr val="FFFFFF"/>
                  </a:solidFill>
                </a:uFill>
                <a:latin typeface="Verdana"/>
                <a:ea typeface="Verdana"/>
              </a:rPr>
              <a:t> </a:t>
            </a:r>
            <a:r>
              <a:rPr lang="en-US" sz="4400" b="1" spc="-1" dirty="0" err="1">
                <a:solidFill>
                  <a:srgbClr val="181717"/>
                </a:solidFill>
                <a:uFill>
                  <a:solidFill>
                    <a:srgbClr val="FFFFFF"/>
                  </a:solidFill>
                </a:uFill>
                <a:latin typeface="Verdana"/>
                <a:ea typeface="Verdana"/>
              </a:rPr>
              <a:t>đồ</a:t>
            </a:r>
            <a:r>
              <a:rPr lang="en-US" sz="4400" b="1" spc="-1" dirty="0">
                <a:solidFill>
                  <a:srgbClr val="181717"/>
                </a:solidFill>
                <a:uFill>
                  <a:solidFill>
                    <a:srgbClr val="FFFFFF"/>
                  </a:solidFill>
                </a:uFill>
                <a:latin typeface="Verdana"/>
                <a:ea typeface="Verdana"/>
              </a:rPr>
              <a:t> </a:t>
            </a:r>
            <a:r>
              <a:rPr lang="en-US" sz="4400" b="1" spc="-1" dirty="0" err="1">
                <a:solidFill>
                  <a:srgbClr val="181717"/>
                </a:solidFill>
                <a:uFill>
                  <a:solidFill>
                    <a:srgbClr val="FFFFFF"/>
                  </a:solidFill>
                </a:uFill>
                <a:latin typeface="Verdana"/>
                <a:ea typeface="Verdana"/>
              </a:rPr>
              <a:t>án</a:t>
            </a:r>
            <a:endParaRPr lang="en-US" sz="4400" b="1" spc="-1" dirty="0">
              <a:solidFill>
                <a:srgbClr val="181717"/>
              </a:solidFill>
              <a:uFill>
                <a:solidFill>
                  <a:srgbClr val="FFFFFF"/>
                </a:solidFill>
              </a:uFill>
              <a:latin typeface="Verdana"/>
              <a:ea typeface="Verdana"/>
            </a:endParaRPr>
          </a:p>
        </p:txBody>
      </p:sp>
      <p:graphicFrame>
        <p:nvGraphicFramePr>
          <p:cNvPr id="6" name="Diagram 5"/>
          <p:cNvGraphicFramePr/>
          <p:nvPr>
            <p:extLst>
              <p:ext uri="{D42A27DB-BD31-4B8C-83A1-F6EECF244321}">
                <p14:modId xmlns:p14="http://schemas.microsoft.com/office/powerpoint/2010/main" val="2360588449"/>
              </p:ext>
            </p:extLst>
          </p:nvPr>
        </p:nvGraphicFramePr>
        <p:xfrm>
          <a:off x="7143625" y="1689840"/>
          <a:ext cx="4209335" cy="266953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9" name="Chart 8"/>
          <p:cNvGraphicFramePr/>
          <p:nvPr>
            <p:extLst>
              <p:ext uri="{D42A27DB-BD31-4B8C-83A1-F6EECF244321}">
                <p14:modId xmlns:p14="http://schemas.microsoft.com/office/powerpoint/2010/main" val="589232755"/>
              </p:ext>
            </p:extLst>
          </p:nvPr>
        </p:nvGraphicFramePr>
        <p:xfrm>
          <a:off x="838080" y="1689840"/>
          <a:ext cx="5812101" cy="455856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917950543"/>
      </p:ext>
    </p:extLst>
  </p:cSld>
  <p:clrMapOvr>
    <a:masterClrMapping/>
  </p:clrMapOvr>
  <p:transition spd="med">
    <p:pull/>
  </p:transition>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CustomShape 1"/>
          <p:cNvSpPr/>
          <p:nvPr/>
        </p:nvSpPr>
        <p:spPr>
          <a:xfrm>
            <a:off x="838080" y="365040"/>
            <a:ext cx="10514880" cy="1324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lvl="0" algn="ctr">
              <a:defRPr/>
            </a:pPr>
            <a:r>
              <a:rPr lang="en-US" sz="4400" b="1" spc="-1" dirty="0" err="1">
                <a:solidFill>
                  <a:srgbClr val="181717"/>
                </a:solidFill>
                <a:uFill>
                  <a:solidFill>
                    <a:srgbClr val="FFFFFF"/>
                  </a:solidFill>
                </a:uFill>
                <a:latin typeface="Verdana"/>
                <a:ea typeface="Verdana"/>
              </a:rPr>
              <a:t>Giới</a:t>
            </a:r>
            <a:r>
              <a:rPr lang="en-US" sz="4400" b="1" spc="-1" dirty="0">
                <a:solidFill>
                  <a:srgbClr val="181717"/>
                </a:solidFill>
                <a:uFill>
                  <a:solidFill>
                    <a:srgbClr val="FFFFFF"/>
                  </a:solidFill>
                </a:uFill>
                <a:latin typeface="Verdana"/>
                <a:ea typeface="Verdana"/>
              </a:rPr>
              <a:t> </a:t>
            </a:r>
            <a:r>
              <a:rPr lang="en-US" sz="4400" b="1" spc="-1" dirty="0" err="1">
                <a:solidFill>
                  <a:srgbClr val="181717"/>
                </a:solidFill>
                <a:uFill>
                  <a:solidFill>
                    <a:srgbClr val="FFFFFF"/>
                  </a:solidFill>
                </a:uFill>
                <a:latin typeface="Verdana"/>
                <a:ea typeface="Verdana"/>
              </a:rPr>
              <a:t>thiệu</a:t>
            </a:r>
            <a:r>
              <a:rPr lang="en-US" sz="4400" b="1" spc="-1" dirty="0">
                <a:solidFill>
                  <a:srgbClr val="181717"/>
                </a:solidFill>
                <a:uFill>
                  <a:solidFill>
                    <a:srgbClr val="FFFFFF"/>
                  </a:solidFill>
                </a:uFill>
                <a:latin typeface="Verdana"/>
                <a:ea typeface="Verdana"/>
              </a:rPr>
              <a:t> </a:t>
            </a:r>
            <a:r>
              <a:rPr lang="en-US" sz="4400" b="1" spc="-1" dirty="0" err="1">
                <a:solidFill>
                  <a:srgbClr val="181717"/>
                </a:solidFill>
                <a:uFill>
                  <a:solidFill>
                    <a:srgbClr val="FFFFFF"/>
                  </a:solidFill>
                </a:uFill>
                <a:latin typeface="Verdana"/>
                <a:ea typeface="Verdana"/>
              </a:rPr>
              <a:t>đồ</a:t>
            </a:r>
            <a:r>
              <a:rPr lang="en-US" sz="4400" b="1" spc="-1" dirty="0">
                <a:solidFill>
                  <a:srgbClr val="181717"/>
                </a:solidFill>
                <a:uFill>
                  <a:solidFill>
                    <a:srgbClr val="FFFFFF"/>
                  </a:solidFill>
                </a:uFill>
                <a:latin typeface="Verdana"/>
                <a:ea typeface="Verdana"/>
              </a:rPr>
              <a:t> </a:t>
            </a:r>
            <a:r>
              <a:rPr lang="en-US" sz="4400" b="1" spc="-1" dirty="0" err="1">
                <a:solidFill>
                  <a:srgbClr val="181717"/>
                </a:solidFill>
                <a:uFill>
                  <a:solidFill>
                    <a:srgbClr val="FFFFFF"/>
                  </a:solidFill>
                </a:uFill>
                <a:latin typeface="Verdana"/>
                <a:ea typeface="Verdana"/>
              </a:rPr>
              <a:t>án</a:t>
            </a:r>
            <a:endParaRPr lang="en-US" sz="4400" b="1" spc="-1" dirty="0">
              <a:solidFill>
                <a:srgbClr val="181717"/>
              </a:solidFill>
              <a:uFill>
                <a:solidFill>
                  <a:srgbClr val="FFFFFF"/>
                </a:solidFill>
              </a:uFill>
              <a:latin typeface="Verdana"/>
              <a:ea typeface="Verdana"/>
            </a:endParaRPr>
          </a:p>
        </p:txBody>
      </p:sp>
      <p:graphicFrame>
        <p:nvGraphicFramePr>
          <p:cNvPr id="12" name="Diagram 11"/>
          <p:cNvGraphicFramePr/>
          <p:nvPr>
            <p:extLst>
              <p:ext uri="{D42A27DB-BD31-4B8C-83A1-F6EECF244321}">
                <p14:modId xmlns:p14="http://schemas.microsoft.com/office/powerpoint/2010/main" val="601728508"/>
              </p:ext>
            </p:extLst>
          </p:nvPr>
        </p:nvGraphicFramePr>
        <p:xfrm>
          <a:off x="832210" y="1980128"/>
          <a:ext cx="10514880" cy="98275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9" name="Picture 8"/>
          <p:cNvPicPr>
            <a:picLocks noChangeAspect="1"/>
          </p:cNvPicPr>
          <p:nvPr/>
        </p:nvPicPr>
        <p:blipFill>
          <a:blip r:embed="rId7"/>
          <a:stretch>
            <a:fillRect/>
          </a:stretch>
        </p:blipFill>
        <p:spPr>
          <a:xfrm>
            <a:off x="1391343" y="3997392"/>
            <a:ext cx="1591194" cy="1591194"/>
          </a:xfrm>
          <a:prstGeom prst="rect">
            <a:avLst/>
          </a:prstGeom>
        </p:spPr>
      </p:pic>
      <p:pic>
        <p:nvPicPr>
          <p:cNvPr id="13" name="Picture 12"/>
          <p:cNvPicPr>
            <a:picLocks noChangeAspect="1"/>
          </p:cNvPicPr>
          <p:nvPr/>
        </p:nvPicPr>
        <p:blipFill rotWithShape="1">
          <a:blip r:embed="rId8"/>
          <a:srcRect l="16667" r="16667"/>
          <a:stretch/>
        </p:blipFill>
        <p:spPr>
          <a:xfrm>
            <a:off x="4762215" y="3465554"/>
            <a:ext cx="2654869" cy="2654869"/>
          </a:xfrm>
          <a:prstGeom prst="rect">
            <a:avLst/>
          </a:prstGeom>
        </p:spPr>
      </p:pic>
      <p:pic>
        <p:nvPicPr>
          <p:cNvPr id="15" name="Picture 14"/>
          <p:cNvPicPr>
            <a:picLocks noChangeAspect="1"/>
          </p:cNvPicPr>
          <p:nvPr/>
        </p:nvPicPr>
        <p:blipFill rotWithShape="1">
          <a:blip r:embed="rId9"/>
          <a:srcRect l="11585" t="13429" r="11585" b="13429"/>
          <a:stretch/>
        </p:blipFill>
        <p:spPr>
          <a:xfrm>
            <a:off x="8839200" y="3527559"/>
            <a:ext cx="2229905" cy="2229905"/>
          </a:xfrm>
          <a:prstGeom prst="rect">
            <a:avLst/>
          </a:prstGeom>
        </p:spPr>
      </p:pic>
    </p:spTree>
    <p:extLst>
      <p:ext uri="{BB962C8B-B14F-4D97-AF65-F5344CB8AC3E}">
        <p14:creationId xmlns:p14="http://schemas.microsoft.com/office/powerpoint/2010/main" val="3117080648"/>
      </p:ext>
    </p:extLst>
  </p:cSld>
  <p:clrMapOvr>
    <a:masterClrMapping/>
  </p:clrMapOvr>
  <p:transition spd="med">
    <p:pull/>
  </p:transition>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CustomShape 1"/>
          <p:cNvSpPr/>
          <p:nvPr/>
        </p:nvSpPr>
        <p:spPr>
          <a:xfrm>
            <a:off x="838080" y="365040"/>
            <a:ext cx="10514880" cy="1324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lvl="0" algn="ctr">
              <a:defRPr/>
            </a:pPr>
            <a:r>
              <a:rPr lang="en-US" sz="4400" b="1" spc="-1" dirty="0" err="1">
                <a:solidFill>
                  <a:srgbClr val="181717"/>
                </a:solidFill>
                <a:uFill>
                  <a:solidFill>
                    <a:srgbClr val="FFFFFF"/>
                  </a:solidFill>
                </a:uFill>
                <a:latin typeface="Verdana"/>
                <a:ea typeface="Verdana"/>
              </a:rPr>
              <a:t>Giới</a:t>
            </a:r>
            <a:r>
              <a:rPr lang="en-US" sz="4400" b="1" spc="-1" dirty="0">
                <a:solidFill>
                  <a:srgbClr val="181717"/>
                </a:solidFill>
                <a:uFill>
                  <a:solidFill>
                    <a:srgbClr val="FFFFFF"/>
                  </a:solidFill>
                </a:uFill>
                <a:latin typeface="Verdana"/>
                <a:ea typeface="Verdana"/>
              </a:rPr>
              <a:t> </a:t>
            </a:r>
            <a:r>
              <a:rPr lang="en-US" sz="4400" b="1" spc="-1" dirty="0" err="1">
                <a:solidFill>
                  <a:srgbClr val="181717"/>
                </a:solidFill>
                <a:uFill>
                  <a:solidFill>
                    <a:srgbClr val="FFFFFF"/>
                  </a:solidFill>
                </a:uFill>
                <a:latin typeface="Verdana"/>
                <a:ea typeface="Verdana"/>
              </a:rPr>
              <a:t>thiệu</a:t>
            </a:r>
            <a:r>
              <a:rPr lang="en-US" sz="4400" b="1" spc="-1" dirty="0">
                <a:solidFill>
                  <a:srgbClr val="181717"/>
                </a:solidFill>
                <a:uFill>
                  <a:solidFill>
                    <a:srgbClr val="FFFFFF"/>
                  </a:solidFill>
                </a:uFill>
                <a:latin typeface="Verdana"/>
                <a:ea typeface="Verdana"/>
              </a:rPr>
              <a:t> </a:t>
            </a:r>
            <a:r>
              <a:rPr lang="en-US" sz="4400" b="1" spc="-1" dirty="0" err="1">
                <a:solidFill>
                  <a:srgbClr val="181717"/>
                </a:solidFill>
                <a:uFill>
                  <a:solidFill>
                    <a:srgbClr val="FFFFFF"/>
                  </a:solidFill>
                </a:uFill>
                <a:latin typeface="Verdana"/>
                <a:ea typeface="Verdana"/>
              </a:rPr>
              <a:t>đồ</a:t>
            </a:r>
            <a:r>
              <a:rPr lang="en-US" sz="4400" b="1" spc="-1" dirty="0">
                <a:solidFill>
                  <a:srgbClr val="181717"/>
                </a:solidFill>
                <a:uFill>
                  <a:solidFill>
                    <a:srgbClr val="FFFFFF"/>
                  </a:solidFill>
                </a:uFill>
                <a:latin typeface="Verdana"/>
                <a:ea typeface="Verdana"/>
              </a:rPr>
              <a:t> </a:t>
            </a:r>
            <a:r>
              <a:rPr lang="en-US" sz="4400" b="1" spc="-1" dirty="0" err="1">
                <a:solidFill>
                  <a:srgbClr val="181717"/>
                </a:solidFill>
                <a:uFill>
                  <a:solidFill>
                    <a:srgbClr val="FFFFFF"/>
                  </a:solidFill>
                </a:uFill>
                <a:latin typeface="Verdana"/>
                <a:ea typeface="Verdana"/>
              </a:rPr>
              <a:t>án</a:t>
            </a:r>
            <a:endParaRPr lang="en-US" sz="4400" b="1" spc="-1" dirty="0">
              <a:solidFill>
                <a:srgbClr val="181717"/>
              </a:solidFill>
              <a:uFill>
                <a:solidFill>
                  <a:srgbClr val="FFFFFF"/>
                </a:solidFill>
              </a:uFill>
              <a:latin typeface="Verdana"/>
              <a:ea typeface="Verdana"/>
            </a:endParaRPr>
          </a:p>
        </p:txBody>
      </p:sp>
      <p:sp>
        <p:nvSpPr>
          <p:cNvPr id="7" name="Subtitle 3"/>
          <p:cNvSpPr>
            <a:spLocks noGrp="1"/>
          </p:cNvSpPr>
          <p:nvPr>
            <p:ph type="subTitle"/>
          </p:nvPr>
        </p:nvSpPr>
        <p:spPr>
          <a:xfrm>
            <a:off x="838080" y="1688040"/>
            <a:ext cx="5597356" cy="689400"/>
          </a:xfrm>
        </p:spPr>
        <p:txBody>
          <a:bodyPr anchor="t"/>
          <a:lstStyle/>
          <a:p>
            <a:pPr marL="0" lvl="0" indent="0">
              <a:lnSpc>
                <a:spcPct val="150000"/>
              </a:lnSpc>
              <a:buNone/>
            </a:pPr>
            <a:r>
              <a:rPr lang="en-US" sz="2800" b="1" dirty="0" err="1" smtClean="0">
                <a:solidFill>
                  <a:srgbClr val="018788"/>
                </a:solidFill>
                <a:latin typeface="Verdana" panose="020B0604030504040204" pitchFamily="34" charset="0"/>
                <a:ea typeface="Verdana" panose="020B0604030504040204" pitchFamily="34" charset="0"/>
              </a:rPr>
              <a:t>Giải</a:t>
            </a:r>
            <a:r>
              <a:rPr lang="en-US" sz="2800" b="1" dirty="0" smtClean="0">
                <a:solidFill>
                  <a:srgbClr val="018788"/>
                </a:solidFill>
                <a:latin typeface="Verdana" panose="020B0604030504040204" pitchFamily="34" charset="0"/>
                <a:ea typeface="Verdana" panose="020B0604030504040204" pitchFamily="34" charset="0"/>
              </a:rPr>
              <a:t> </a:t>
            </a:r>
            <a:r>
              <a:rPr lang="en-US" sz="2800" b="1" dirty="0" err="1" smtClean="0">
                <a:solidFill>
                  <a:srgbClr val="018788"/>
                </a:solidFill>
                <a:latin typeface="Verdana" panose="020B0604030504040204" pitchFamily="34" charset="0"/>
                <a:ea typeface="Verdana" panose="020B0604030504040204" pitchFamily="34" charset="0"/>
              </a:rPr>
              <a:t>pháp</a:t>
            </a:r>
            <a:r>
              <a:rPr lang="en-US" sz="2800" b="1" dirty="0" smtClean="0">
                <a:solidFill>
                  <a:srgbClr val="018788"/>
                </a:solidFill>
                <a:latin typeface="Verdana" panose="020B0604030504040204" pitchFamily="34" charset="0"/>
                <a:ea typeface="Verdana" panose="020B0604030504040204" pitchFamily="34" charset="0"/>
              </a:rPr>
              <a:t> </a:t>
            </a:r>
            <a:r>
              <a:rPr lang="en-US" sz="2800" b="1" dirty="0" err="1" smtClean="0">
                <a:solidFill>
                  <a:srgbClr val="018788"/>
                </a:solidFill>
                <a:latin typeface="Verdana" panose="020B0604030504040204" pitchFamily="34" charset="0"/>
                <a:ea typeface="Verdana" panose="020B0604030504040204" pitchFamily="34" charset="0"/>
              </a:rPr>
              <a:t>bảo</a:t>
            </a:r>
            <a:r>
              <a:rPr lang="en-US" sz="2800" b="1" dirty="0" smtClean="0">
                <a:solidFill>
                  <a:srgbClr val="018788"/>
                </a:solidFill>
                <a:latin typeface="Verdana" panose="020B0604030504040204" pitchFamily="34" charset="0"/>
                <a:ea typeface="Verdana" panose="020B0604030504040204" pitchFamily="34" charset="0"/>
              </a:rPr>
              <a:t> </a:t>
            </a:r>
            <a:r>
              <a:rPr lang="en-US" sz="2800" b="1" dirty="0" err="1" smtClean="0">
                <a:solidFill>
                  <a:srgbClr val="018788"/>
                </a:solidFill>
                <a:latin typeface="Verdana" panose="020B0604030504040204" pitchFamily="34" charset="0"/>
                <a:ea typeface="Verdana" panose="020B0604030504040204" pitchFamily="34" charset="0"/>
              </a:rPr>
              <a:t>mật</a:t>
            </a:r>
            <a:endParaRPr lang="en-US" sz="2800" b="1" dirty="0">
              <a:solidFill>
                <a:srgbClr val="018788"/>
              </a:solidFill>
              <a:latin typeface="Verdana" panose="020B0604030504040204" pitchFamily="34" charset="0"/>
              <a:ea typeface="Verdana" panose="020B0604030504040204" pitchFamily="34" charset="0"/>
            </a:endParaRPr>
          </a:p>
        </p:txBody>
      </p:sp>
      <p:graphicFrame>
        <p:nvGraphicFramePr>
          <p:cNvPr id="2" name="Diagram 1"/>
          <p:cNvGraphicFramePr/>
          <p:nvPr>
            <p:extLst>
              <p:ext uri="{D42A27DB-BD31-4B8C-83A1-F6EECF244321}">
                <p14:modId xmlns:p14="http://schemas.microsoft.com/office/powerpoint/2010/main" val="278000789"/>
              </p:ext>
            </p:extLst>
          </p:nvPr>
        </p:nvGraphicFramePr>
        <p:xfrm>
          <a:off x="498165" y="2784240"/>
          <a:ext cx="5597355" cy="21716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7" name="Picture 16"/>
          <p:cNvPicPr>
            <a:picLocks noChangeAspect="1"/>
          </p:cNvPicPr>
          <p:nvPr/>
        </p:nvPicPr>
        <p:blipFill rotWithShape="1">
          <a:blip r:embed="rId7"/>
          <a:srcRect l="11585" t="13429" r="11585" b="13429"/>
          <a:stretch/>
        </p:blipFill>
        <p:spPr>
          <a:xfrm>
            <a:off x="5928886" y="3870089"/>
            <a:ext cx="1167261" cy="1167261"/>
          </a:xfrm>
          <a:prstGeom prst="rect">
            <a:avLst/>
          </a:prstGeom>
        </p:spPr>
      </p:pic>
      <p:sp>
        <p:nvSpPr>
          <p:cNvPr id="18" name="Double Brace 17"/>
          <p:cNvSpPr/>
          <p:nvPr/>
        </p:nvSpPr>
        <p:spPr>
          <a:xfrm>
            <a:off x="7152807" y="3498617"/>
            <a:ext cx="3901942" cy="1899455"/>
          </a:xfrm>
          <a:prstGeom prst="bracePair">
            <a:avLst/>
          </a:prstGeom>
          <a:ln w="38100">
            <a:solidFill>
              <a:srgbClr val="018788"/>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9" name="Rectangle 18"/>
          <p:cNvSpPr/>
          <p:nvPr/>
        </p:nvSpPr>
        <p:spPr>
          <a:xfrm>
            <a:off x="7983410" y="3147274"/>
            <a:ext cx="3866142" cy="256772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endParaRPr lang="en-US" sz="1600" dirty="0" smtClean="0">
              <a:solidFill>
                <a:schemeClr val="tx1"/>
              </a:solidFill>
              <a:latin typeface="Verdana" panose="020B0604030504040204" pitchFamily="34" charset="0"/>
              <a:ea typeface="Verdana" panose="020B0604030504040204" pitchFamily="34" charset="0"/>
            </a:endParaRPr>
          </a:p>
          <a:p>
            <a:pPr>
              <a:lnSpc>
                <a:spcPct val="150000"/>
              </a:lnSpc>
            </a:pPr>
            <a:endParaRPr lang="en-US" sz="1600" dirty="0" smtClean="0">
              <a:solidFill>
                <a:schemeClr val="tx1"/>
              </a:solidFill>
              <a:latin typeface="Verdana" panose="020B0604030504040204" pitchFamily="34" charset="0"/>
              <a:ea typeface="Verdana" panose="020B0604030504040204" pitchFamily="34" charset="0"/>
            </a:endParaRPr>
          </a:p>
          <a:p>
            <a:pPr>
              <a:lnSpc>
                <a:spcPct val="150000"/>
              </a:lnSpc>
            </a:pPr>
            <a:endParaRPr lang="en-US" sz="1600" dirty="0">
              <a:solidFill>
                <a:schemeClr val="tx1"/>
              </a:solidFill>
              <a:latin typeface="Verdana" panose="020B0604030504040204" pitchFamily="34" charset="0"/>
              <a:ea typeface="Verdana" panose="020B0604030504040204" pitchFamily="34" charset="0"/>
            </a:endParaRPr>
          </a:p>
          <a:p>
            <a:pPr>
              <a:lnSpc>
                <a:spcPct val="150000"/>
              </a:lnSpc>
            </a:pPr>
            <a:endParaRPr lang="en-US" sz="1600" dirty="0" smtClean="0">
              <a:solidFill>
                <a:schemeClr val="tx1"/>
              </a:solidFill>
              <a:latin typeface="Verdana" panose="020B0604030504040204" pitchFamily="34" charset="0"/>
              <a:ea typeface="Verdana" panose="020B0604030504040204" pitchFamily="34" charset="0"/>
            </a:endParaRPr>
          </a:p>
          <a:p>
            <a:pPr>
              <a:lnSpc>
                <a:spcPct val="150000"/>
              </a:lnSpc>
            </a:pPr>
            <a:endParaRPr lang="en-US" dirty="0" smtClean="0">
              <a:solidFill>
                <a:schemeClr val="tx1"/>
              </a:solidFill>
              <a:latin typeface="Verdana" panose="020B0604030504040204" pitchFamily="34" charset="0"/>
              <a:ea typeface="Verdana" panose="020B0604030504040204" pitchFamily="34" charset="0"/>
            </a:endParaRPr>
          </a:p>
          <a:p>
            <a:pPr>
              <a:lnSpc>
                <a:spcPct val="150000"/>
              </a:lnSpc>
            </a:pPr>
            <a:endParaRPr lang="en-US" dirty="0">
              <a:solidFill>
                <a:schemeClr val="tx1"/>
              </a:solidFill>
              <a:latin typeface="Verdana" panose="020B0604030504040204" pitchFamily="34" charset="0"/>
              <a:ea typeface="Verdana" panose="020B0604030504040204" pitchFamily="34" charset="0"/>
            </a:endParaRPr>
          </a:p>
          <a:p>
            <a:pPr>
              <a:lnSpc>
                <a:spcPct val="150000"/>
              </a:lnSpc>
            </a:pPr>
            <a:r>
              <a:rPr lang="en-US" dirty="0" smtClean="0">
                <a:solidFill>
                  <a:schemeClr val="tx1"/>
                </a:solidFill>
                <a:latin typeface="Verdana" panose="020B0604030504040204" pitchFamily="34" charset="0"/>
                <a:ea typeface="Verdana" panose="020B0604030504040204" pitchFamily="34" charset="0"/>
              </a:rPr>
              <a:t>Private </a:t>
            </a:r>
            <a:r>
              <a:rPr lang="en-US" dirty="0" err="1" smtClean="0">
                <a:solidFill>
                  <a:schemeClr val="tx1"/>
                </a:solidFill>
                <a:latin typeface="Verdana" panose="020B0604030504040204" pitchFamily="34" charset="0"/>
                <a:ea typeface="Verdana" panose="020B0604030504040204" pitchFamily="34" charset="0"/>
              </a:rPr>
              <a:t>Blochain</a:t>
            </a:r>
            <a:r>
              <a:rPr lang="en-US" dirty="0" smtClean="0">
                <a:solidFill>
                  <a:schemeClr val="tx1"/>
                </a:solidFill>
                <a:latin typeface="Verdana" panose="020B0604030504040204" pitchFamily="34" charset="0"/>
                <a:ea typeface="Verdana" panose="020B0604030504040204" pitchFamily="34" charset="0"/>
              </a:rPr>
              <a:t> Network</a:t>
            </a:r>
          </a:p>
          <a:p>
            <a:pPr marL="285750" indent="-285750">
              <a:lnSpc>
                <a:spcPct val="150000"/>
              </a:lnSpc>
              <a:buFont typeface="Arial" panose="020B0604020202020204" pitchFamily="34" charset="0"/>
              <a:buChar char="•"/>
            </a:pPr>
            <a:r>
              <a:rPr lang="en-US" sz="1600" dirty="0" err="1" smtClean="0">
                <a:solidFill>
                  <a:schemeClr val="tx1"/>
                </a:solidFill>
                <a:latin typeface="Verdana" panose="020B0604030504040204" pitchFamily="34" charset="0"/>
                <a:ea typeface="Verdana" panose="020B0604030504040204" pitchFamily="34" charset="0"/>
              </a:rPr>
              <a:t>Cơ</a:t>
            </a:r>
            <a:r>
              <a:rPr lang="en-US" sz="1600" dirty="0" smtClean="0">
                <a:solidFill>
                  <a:schemeClr val="tx1"/>
                </a:solidFill>
                <a:latin typeface="Verdana" panose="020B0604030504040204" pitchFamily="34" charset="0"/>
                <a:ea typeface="Verdana" panose="020B0604030504040204" pitchFamily="34" charset="0"/>
              </a:rPr>
              <a:t> </a:t>
            </a:r>
            <a:r>
              <a:rPr lang="en-US" sz="1600" dirty="0" err="1" smtClean="0">
                <a:solidFill>
                  <a:schemeClr val="tx1"/>
                </a:solidFill>
                <a:latin typeface="Verdana" panose="020B0604030504040204" pitchFamily="34" charset="0"/>
                <a:ea typeface="Verdana" panose="020B0604030504040204" pitchFamily="34" charset="0"/>
              </a:rPr>
              <a:t>sở</a:t>
            </a:r>
            <a:r>
              <a:rPr lang="en-US" sz="1600" dirty="0" smtClean="0">
                <a:solidFill>
                  <a:schemeClr val="tx1"/>
                </a:solidFill>
                <a:latin typeface="Verdana" panose="020B0604030504040204" pitchFamily="34" charset="0"/>
                <a:ea typeface="Verdana" panose="020B0604030504040204" pitchFamily="34" charset="0"/>
              </a:rPr>
              <a:t> </a:t>
            </a:r>
            <a:r>
              <a:rPr lang="en-US" sz="1600" dirty="0" err="1" smtClean="0">
                <a:solidFill>
                  <a:schemeClr val="tx1"/>
                </a:solidFill>
                <a:latin typeface="Verdana" panose="020B0604030504040204" pitchFamily="34" charset="0"/>
                <a:ea typeface="Verdana" panose="020B0604030504040204" pitchFamily="34" charset="0"/>
              </a:rPr>
              <a:t>hạ</a:t>
            </a:r>
            <a:r>
              <a:rPr lang="en-US" sz="1600" dirty="0" smtClean="0">
                <a:solidFill>
                  <a:schemeClr val="tx1"/>
                </a:solidFill>
                <a:latin typeface="Verdana" panose="020B0604030504040204" pitchFamily="34" charset="0"/>
                <a:ea typeface="Verdana" panose="020B0604030504040204" pitchFamily="34" charset="0"/>
              </a:rPr>
              <a:t> </a:t>
            </a:r>
            <a:r>
              <a:rPr lang="en-US" sz="1600" dirty="0" err="1" smtClean="0">
                <a:solidFill>
                  <a:schemeClr val="tx1"/>
                </a:solidFill>
                <a:latin typeface="Verdana" panose="020B0604030504040204" pitchFamily="34" charset="0"/>
                <a:ea typeface="Verdana" panose="020B0604030504040204" pitchFamily="34" charset="0"/>
              </a:rPr>
              <a:t>tầng</a:t>
            </a:r>
            <a:r>
              <a:rPr lang="en-US" sz="1600" dirty="0" smtClean="0">
                <a:solidFill>
                  <a:schemeClr val="tx1"/>
                </a:solidFill>
                <a:latin typeface="Verdana" panose="020B0604030504040204" pitchFamily="34" charset="0"/>
                <a:ea typeface="Verdana" panose="020B0604030504040204" pitchFamily="34" charset="0"/>
              </a:rPr>
              <a:t> </a:t>
            </a:r>
            <a:r>
              <a:rPr lang="en-US" sz="1600" dirty="0" err="1" smtClean="0">
                <a:solidFill>
                  <a:schemeClr val="tx1"/>
                </a:solidFill>
                <a:latin typeface="Verdana" panose="020B0604030504040204" pitchFamily="34" charset="0"/>
                <a:ea typeface="Verdana" panose="020B0604030504040204" pitchFamily="34" charset="0"/>
              </a:rPr>
              <a:t>mạng</a:t>
            </a:r>
            <a:r>
              <a:rPr lang="en-US" sz="1600" dirty="0" smtClean="0">
                <a:solidFill>
                  <a:schemeClr val="tx1"/>
                </a:solidFill>
                <a:latin typeface="Verdana" panose="020B0604030504040204" pitchFamily="34" charset="0"/>
                <a:ea typeface="Verdana" panose="020B0604030504040204" pitchFamily="34" charset="0"/>
              </a:rPr>
              <a:t> </a:t>
            </a:r>
          </a:p>
          <a:p>
            <a:pPr marL="285750" indent="-285750">
              <a:lnSpc>
                <a:spcPct val="150000"/>
              </a:lnSpc>
              <a:buFont typeface="Arial" panose="020B0604020202020204" pitchFamily="34" charset="0"/>
              <a:buChar char="•"/>
            </a:pPr>
            <a:r>
              <a:rPr lang="en-US" sz="1600" dirty="0" err="1" smtClean="0">
                <a:solidFill>
                  <a:schemeClr val="tx1"/>
                </a:solidFill>
                <a:latin typeface="Verdana" panose="020B0604030504040204" pitchFamily="34" charset="0"/>
                <a:ea typeface="Verdana" panose="020B0604030504040204" pitchFamily="34" charset="0"/>
              </a:rPr>
              <a:t>Hợp</a:t>
            </a:r>
            <a:r>
              <a:rPr lang="en-US" sz="1600" dirty="0" smtClean="0">
                <a:solidFill>
                  <a:schemeClr val="tx1"/>
                </a:solidFill>
                <a:latin typeface="Verdana" panose="020B0604030504040204" pitchFamily="34" charset="0"/>
                <a:ea typeface="Verdana" panose="020B0604030504040204" pitchFamily="34" charset="0"/>
              </a:rPr>
              <a:t> </a:t>
            </a:r>
            <a:r>
              <a:rPr lang="en-US" sz="1600" dirty="0" err="1" smtClean="0">
                <a:solidFill>
                  <a:schemeClr val="tx1"/>
                </a:solidFill>
                <a:latin typeface="Verdana" panose="020B0604030504040204" pitchFamily="34" charset="0"/>
                <a:ea typeface="Verdana" panose="020B0604030504040204" pitchFamily="34" charset="0"/>
              </a:rPr>
              <a:t>đồng</a:t>
            </a:r>
            <a:r>
              <a:rPr lang="en-US" sz="1600" dirty="0" smtClean="0">
                <a:solidFill>
                  <a:schemeClr val="tx1"/>
                </a:solidFill>
                <a:latin typeface="Verdana" panose="020B0604030504040204" pitchFamily="34" charset="0"/>
                <a:ea typeface="Verdana" panose="020B0604030504040204" pitchFamily="34" charset="0"/>
              </a:rPr>
              <a:t> </a:t>
            </a:r>
            <a:r>
              <a:rPr lang="en-US" sz="1600" dirty="0" err="1" smtClean="0">
                <a:solidFill>
                  <a:schemeClr val="tx1"/>
                </a:solidFill>
                <a:latin typeface="Verdana" panose="020B0604030504040204" pitchFamily="34" charset="0"/>
                <a:ea typeface="Verdana" panose="020B0604030504040204" pitchFamily="34" charset="0"/>
              </a:rPr>
              <a:t>thông</a:t>
            </a:r>
            <a:r>
              <a:rPr lang="en-US" sz="1600" dirty="0" smtClean="0">
                <a:solidFill>
                  <a:schemeClr val="tx1"/>
                </a:solidFill>
                <a:latin typeface="Verdana" panose="020B0604030504040204" pitchFamily="34" charset="0"/>
                <a:ea typeface="Verdana" panose="020B0604030504040204" pitchFamily="34" charset="0"/>
              </a:rPr>
              <a:t> minh</a:t>
            </a:r>
          </a:p>
          <a:p>
            <a:pPr>
              <a:lnSpc>
                <a:spcPct val="150000"/>
              </a:lnSpc>
            </a:pPr>
            <a:endParaRPr lang="en-US" sz="1400" dirty="0" smtClean="0">
              <a:solidFill>
                <a:schemeClr val="tx1"/>
              </a:solidFill>
              <a:latin typeface="Verdana" panose="020B0604030504040204" pitchFamily="34" charset="0"/>
              <a:ea typeface="Verdana" panose="020B0604030504040204" pitchFamily="34" charset="0"/>
            </a:endParaRPr>
          </a:p>
          <a:p>
            <a:pPr marL="285750" indent="-285750">
              <a:lnSpc>
                <a:spcPct val="150000"/>
              </a:lnSpc>
              <a:buFont typeface="Arial" panose="020B0604020202020204" pitchFamily="34" charset="0"/>
              <a:buChar char="•"/>
            </a:pPr>
            <a:endParaRPr lang="en-US" sz="1400" dirty="0">
              <a:solidFill>
                <a:schemeClr val="tx1"/>
              </a:solidFill>
              <a:latin typeface="Verdana" panose="020B0604030504040204" pitchFamily="34" charset="0"/>
              <a:ea typeface="Verdana" panose="020B0604030504040204" pitchFamily="34" charset="0"/>
            </a:endParaRPr>
          </a:p>
          <a:p>
            <a:pPr>
              <a:lnSpc>
                <a:spcPct val="150000"/>
              </a:lnSpc>
            </a:pPr>
            <a:endParaRPr lang="en-US" sz="1400" dirty="0" smtClean="0">
              <a:solidFill>
                <a:schemeClr val="tx1"/>
              </a:solidFill>
            </a:endParaRPr>
          </a:p>
          <a:p>
            <a:pPr>
              <a:lnSpc>
                <a:spcPct val="150000"/>
              </a:lnSpc>
            </a:pPr>
            <a:endParaRPr lang="en-US" sz="1400" dirty="0">
              <a:solidFill>
                <a:schemeClr val="tx1"/>
              </a:solidFill>
            </a:endParaRPr>
          </a:p>
        </p:txBody>
      </p:sp>
      <p:pic>
        <p:nvPicPr>
          <p:cNvPr id="20" name="Picture 2" descr="https://www.hyperledger.org/wp-content/uploads/2018/04/fabric-logo.png"/>
          <p:cNvPicPr>
            <a:picLocks noChangeAspect="1" noChangeArrowheads="1"/>
          </p:cNvPicPr>
          <p:nvPr/>
        </p:nvPicPr>
        <p:blipFill rotWithShape="1">
          <a:blip r:embed="rId8" cstate="print">
            <a:extLst>
              <a:ext uri="{28A0092B-C50C-407E-A947-70E740481C1C}">
                <a14:useLocalDpi xmlns:a14="http://schemas.microsoft.com/office/drawing/2010/main" val="0"/>
              </a:ext>
            </a:extLst>
          </a:blip>
          <a:srcRect l="15546" t="31649" r="14839" b="32588"/>
          <a:stretch/>
        </p:blipFill>
        <p:spPr bwMode="auto">
          <a:xfrm>
            <a:off x="7983410" y="3181689"/>
            <a:ext cx="3127999" cy="9889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14940567"/>
      </p:ext>
    </p:extLst>
  </p:cSld>
  <p:clrMapOvr>
    <a:masterClrMapping/>
  </p:clrMapOvr>
  <p:transition spd="med">
    <p:pull/>
  </p:transition>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84" name="CustomShape 1"/>
          <p:cNvSpPr/>
          <p:nvPr/>
        </p:nvSpPr>
        <p:spPr>
          <a:xfrm>
            <a:off x="0" y="0"/>
            <a:ext cx="12191400" cy="6857280"/>
          </a:xfrm>
          <a:prstGeom prst="rect">
            <a:avLst/>
          </a:prstGeom>
          <a:solidFill>
            <a:srgbClr val="0BECE1"/>
          </a:solidFill>
          <a:ln>
            <a:noFill/>
          </a:ln>
        </p:spPr>
        <p:style>
          <a:lnRef idx="2">
            <a:schemeClr val="accent1">
              <a:shade val="50000"/>
            </a:schemeClr>
          </a:lnRef>
          <a:fillRef idx="1">
            <a:schemeClr val="accent1"/>
          </a:fillRef>
          <a:effectRef idx="0">
            <a:schemeClr val="accent1"/>
          </a:effectRef>
          <a:fontRef idx="minor"/>
        </p:style>
      </p:sp>
      <p:sp>
        <p:nvSpPr>
          <p:cNvPr id="185" name="CustomShape 2"/>
          <p:cNvSpPr/>
          <p:nvPr/>
        </p:nvSpPr>
        <p:spPr>
          <a:xfrm rot="18900000" flipH="1">
            <a:off x="7932240" y="1371960"/>
            <a:ext cx="6135480" cy="5537160"/>
          </a:xfrm>
          <a:custGeom>
            <a:avLst/>
            <a:gdLst/>
            <a:ahLst/>
            <a:cxnLst/>
            <a:rect l="l" t="t" r="r" b="b"/>
            <a:pathLst>
              <a:path w="6135300" h="5537781">
                <a:moveTo>
                  <a:pt x="0" y="0"/>
                </a:moveTo>
                <a:lnTo>
                  <a:pt x="6135300" y="0"/>
                </a:lnTo>
                <a:lnTo>
                  <a:pt x="6135300" y="3548931"/>
                </a:lnTo>
                <a:lnTo>
                  <a:pt x="4146451" y="5537781"/>
                </a:lnTo>
                <a:lnTo>
                  <a:pt x="0" y="1391331"/>
                </a:lnTo>
                <a:close/>
              </a:path>
            </a:pathLst>
          </a:custGeom>
          <a:solidFill>
            <a:srgbClr val="018788">
              <a:alpha val="30000"/>
            </a:srgbClr>
          </a:solidFill>
          <a:ln>
            <a:noFill/>
          </a:ln>
        </p:spPr>
        <p:style>
          <a:lnRef idx="2">
            <a:schemeClr val="accent1">
              <a:shade val="50000"/>
            </a:schemeClr>
          </a:lnRef>
          <a:fillRef idx="1">
            <a:schemeClr val="accent1"/>
          </a:fillRef>
          <a:effectRef idx="0">
            <a:schemeClr val="accent1"/>
          </a:effectRef>
          <a:fontRef idx="minor"/>
        </p:style>
      </p:sp>
      <p:sp>
        <p:nvSpPr>
          <p:cNvPr id="186" name="CustomShape 3"/>
          <p:cNvSpPr/>
          <p:nvPr/>
        </p:nvSpPr>
        <p:spPr>
          <a:xfrm>
            <a:off x="4783680" y="5272560"/>
            <a:ext cx="3170520" cy="1584720"/>
          </a:xfrm>
          <a:prstGeom prst="triangle">
            <a:avLst>
              <a:gd name="adj" fmla="val 50000"/>
            </a:avLst>
          </a:prstGeom>
          <a:solidFill>
            <a:schemeClr val="accent5">
              <a:lumMod val="75000"/>
              <a:alpha val="30000"/>
            </a:schemeClr>
          </a:solidFill>
          <a:ln>
            <a:noFill/>
          </a:ln>
        </p:spPr>
        <p:style>
          <a:lnRef idx="2">
            <a:schemeClr val="accent1">
              <a:shade val="50000"/>
            </a:schemeClr>
          </a:lnRef>
          <a:fillRef idx="1">
            <a:schemeClr val="accent1"/>
          </a:fillRef>
          <a:effectRef idx="0">
            <a:schemeClr val="accent1"/>
          </a:effectRef>
          <a:fontRef idx="minor"/>
        </p:style>
      </p:sp>
      <p:sp>
        <p:nvSpPr>
          <p:cNvPr id="187" name="CustomShape 4"/>
          <p:cNvSpPr/>
          <p:nvPr/>
        </p:nvSpPr>
        <p:spPr>
          <a:xfrm rot="2700000">
            <a:off x="6940440" y="1742040"/>
            <a:ext cx="3371400" cy="33714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p:style>
      </p:sp>
      <p:sp>
        <p:nvSpPr>
          <p:cNvPr id="188" name="CustomShape 5"/>
          <p:cNvSpPr/>
          <p:nvPr/>
        </p:nvSpPr>
        <p:spPr>
          <a:xfrm rot="2700000">
            <a:off x="6501960" y="1303920"/>
            <a:ext cx="4248720" cy="4248720"/>
          </a:xfrm>
          <a:prstGeom prst="frame">
            <a:avLst>
              <a:gd name="adj1" fmla="val 1195"/>
            </a:avLst>
          </a:pr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p:style>
      </p:sp>
      <p:sp>
        <p:nvSpPr>
          <p:cNvPr id="189" name="CustomShape 6"/>
          <p:cNvSpPr/>
          <p:nvPr/>
        </p:nvSpPr>
        <p:spPr>
          <a:xfrm rot="18900000" flipH="1">
            <a:off x="-915480" y="293040"/>
            <a:ext cx="5056200" cy="9206280"/>
          </a:xfrm>
          <a:custGeom>
            <a:avLst/>
            <a:gdLst/>
            <a:ahLst/>
            <a:cxnLst/>
            <a:rect l="l" t="t" r="r" b="b"/>
            <a:pathLst>
              <a:path w="5053652" h="9200989">
                <a:moveTo>
                  <a:pt x="0" y="209273"/>
                </a:moveTo>
                <a:lnTo>
                  <a:pt x="209274" y="0"/>
                </a:lnTo>
                <a:lnTo>
                  <a:pt x="5053652" y="4844379"/>
                </a:lnTo>
                <a:lnTo>
                  <a:pt x="697042" y="9200989"/>
                </a:lnTo>
                <a:lnTo>
                  <a:pt x="0" y="9200989"/>
                </a:lnTo>
                <a:close/>
              </a:path>
            </a:pathLst>
          </a:custGeom>
          <a:solidFill>
            <a:srgbClr val="018788">
              <a:alpha val="30000"/>
            </a:srgbClr>
          </a:solidFill>
          <a:ln>
            <a:noFill/>
          </a:ln>
        </p:spPr>
        <p:style>
          <a:lnRef idx="2">
            <a:schemeClr val="accent1">
              <a:shade val="50000"/>
            </a:schemeClr>
          </a:lnRef>
          <a:fillRef idx="1">
            <a:schemeClr val="accent1"/>
          </a:fillRef>
          <a:effectRef idx="0">
            <a:schemeClr val="accent1"/>
          </a:effectRef>
          <a:fontRef idx="minor"/>
        </p:style>
      </p:sp>
      <p:sp>
        <p:nvSpPr>
          <p:cNvPr id="190" name="CustomShape 7"/>
          <p:cNvSpPr/>
          <p:nvPr/>
        </p:nvSpPr>
        <p:spPr>
          <a:xfrm>
            <a:off x="6239520" y="2721960"/>
            <a:ext cx="4772880" cy="13449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ctr">
              <a:lnSpc>
                <a:spcPct val="100000"/>
              </a:lnSpc>
            </a:pPr>
            <a:r>
              <a:rPr lang="en-US" sz="2800" b="1" spc="-1" dirty="0" smtClean="0">
                <a:solidFill>
                  <a:srgbClr val="000000"/>
                </a:solidFill>
                <a:uFill>
                  <a:solidFill>
                    <a:srgbClr val="FFFFFF"/>
                  </a:solidFill>
                </a:uFill>
                <a:latin typeface="Verdana"/>
                <a:ea typeface="Calibri Light"/>
              </a:rPr>
              <a:t>Private </a:t>
            </a:r>
            <a:r>
              <a:rPr lang="en-US" sz="2800" b="1" spc="-1" dirty="0" err="1" smtClean="0">
                <a:solidFill>
                  <a:srgbClr val="000000"/>
                </a:solidFill>
                <a:uFill>
                  <a:solidFill>
                    <a:srgbClr val="FFFFFF"/>
                  </a:solidFill>
                </a:uFill>
                <a:latin typeface="Verdana"/>
                <a:ea typeface="Calibri Light"/>
              </a:rPr>
              <a:t>Blockchain</a:t>
            </a:r>
            <a:endParaRPr lang="en-US" sz="2800" b="1" spc="-1" dirty="0" smtClean="0">
              <a:solidFill>
                <a:srgbClr val="000000"/>
              </a:solidFill>
              <a:uFill>
                <a:solidFill>
                  <a:srgbClr val="FFFFFF"/>
                </a:solidFill>
              </a:uFill>
              <a:latin typeface="Verdana"/>
              <a:ea typeface="Calibri Light"/>
            </a:endParaRPr>
          </a:p>
        </p:txBody>
      </p:sp>
      <p:sp>
        <p:nvSpPr>
          <p:cNvPr id="2" name="TextBox 1"/>
          <p:cNvSpPr txBox="1"/>
          <p:nvPr/>
        </p:nvSpPr>
        <p:spPr>
          <a:xfrm>
            <a:off x="1310186" y="1634614"/>
            <a:ext cx="2997994" cy="4508927"/>
          </a:xfrm>
          <a:prstGeom prst="rect">
            <a:avLst/>
          </a:prstGeom>
          <a:noFill/>
        </p:spPr>
        <p:txBody>
          <a:bodyPr wrap="square" rtlCol="0">
            <a:spAutoFit/>
          </a:bodyPr>
          <a:lstStyle/>
          <a:p>
            <a:r>
              <a:rPr lang="en-US" sz="28700" b="1" dirty="0" smtClean="0">
                <a:solidFill>
                  <a:srgbClr val="0BECE1"/>
                </a:solidFill>
                <a:latin typeface="Verdana" panose="020B0604030504040204" pitchFamily="34" charset="0"/>
                <a:ea typeface="Verdana" panose="020B0604030504040204" pitchFamily="34" charset="0"/>
              </a:rPr>
              <a:t>2</a:t>
            </a:r>
            <a:endParaRPr lang="en-US" sz="28700" b="1" dirty="0">
              <a:solidFill>
                <a:srgbClr val="0BECE1"/>
              </a:solidFill>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4156490929"/>
      </p:ext>
    </p:extLst>
  </p:cSld>
  <p:clrMapOvr>
    <a:masterClrMapping/>
  </p:clrMapOvr>
  <p:transition spd="med">
    <p:pull/>
  </p:transition>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CustomShape 1"/>
          <p:cNvSpPr/>
          <p:nvPr/>
        </p:nvSpPr>
        <p:spPr>
          <a:xfrm>
            <a:off x="838080" y="365040"/>
            <a:ext cx="10514880" cy="1324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1" normalizeH="0" baseline="0" noProof="0" dirty="0" smtClean="0">
                <a:ln>
                  <a:noFill/>
                </a:ln>
                <a:solidFill>
                  <a:srgbClr val="181717"/>
                </a:solidFill>
                <a:effectLst/>
                <a:uLnTx/>
                <a:uFill>
                  <a:solidFill>
                    <a:srgbClr val="FFFFFF"/>
                  </a:solidFill>
                </a:uFill>
                <a:latin typeface="Verdana"/>
                <a:ea typeface="Verdana"/>
              </a:rPr>
              <a:t>Private </a:t>
            </a:r>
            <a:r>
              <a:rPr kumimoji="0" lang="en-US" sz="4400" b="1" i="0" u="none" strike="noStrike" kern="1200" cap="none" spc="-1" normalizeH="0" baseline="0" noProof="0" dirty="0" err="1" smtClean="0">
                <a:ln>
                  <a:noFill/>
                </a:ln>
                <a:solidFill>
                  <a:srgbClr val="181717"/>
                </a:solidFill>
                <a:effectLst/>
                <a:uLnTx/>
                <a:uFill>
                  <a:solidFill>
                    <a:srgbClr val="FFFFFF"/>
                  </a:solidFill>
                </a:uFill>
                <a:latin typeface="Verdana"/>
                <a:ea typeface="Verdana"/>
              </a:rPr>
              <a:t>Blockchain</a:t>
            </a:r>
            <a:endParaRPr kumimoji="0" lang="en-US" sz="1800" b="0" i="0" u="none" strike="noStrike" kern="1200" cap="none" spc="-1" normalizeH="0" baseline="0" noProof="0" dirty="0">
              <a:ln>
                <a:noFill/>
              </a:ln>
              <a:solidFill>
                <a:srgbClr val="000000"/>
              </a:solidFill>
              <a:effectLst/>
              <a:uLnTx/>
              <a:uFill>
                <a:solidFill>
                  <a:srgbClr val="FFFFFF"/>
                </a:solidFill>
              </a:uFill>
              <a:latin typeface="Arial"/>
            </a:endParaRPr>
          </a:p>
        </p:txBody>
      </p:sp>
      <p:graphicFrame>
        <p:nvGraphicFramePr>
          <p:cNvPr id="2" name="Diagram 1"/>
          <p:cNvGraphicFramePr/>
          <p:nvPr>
            <p:extLst>
              <p:ext uri="{D42A27DB-BD31-4B8C-83A1-F6EECF244321}">
                <p14:modId xmlns:p14="http://schemas.microsoft.com/office/powerpoint/2010/main" val="2527144233"/>
              </p:ext>
            </p:extLst>
          </p:nvPr>
        </p:nvGraphicFramePr>
        <p:xfrm>
          <a:off x="251640" y="1642320"/>
          <a:ext cx="4483383" cy="48379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Rectangle 6"/>
          <p:cNvSpPr/>
          <p:nvPr/>
        </p:nvSpPr>
        <p:spPr>
          <a:xfrm>
            <a:off x="5188558" y="2129201"/>
            <a:ext cx="499272" cy="499272"/>
          </a:xfrm>
          <a:prstGeom prst="rect">
            <a:avLst/>
          </a:prstGeom>
          <a:noFill/>
          <a:ln w="28575" cap="flat" cmpd="sng" algn="ctr">
            <a:solidFill>
              <a:srgbClr val="42B5A6"/>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panose="020F0502020204030204"/>
              <a:ea typeface="+mn-ea"/>
              <a:cs typeface="+mn-cs"/>
            </a:endParaRPr>
          </a:p>
        </p:txBody>
      </p:sp>
      <p:sp>
        <p:nvSpPr>
          <p:cNvPr id="8" name="Rectangle 7"/>
          <p:cNvSpPr/>
          <p:nvPr/>
        </p:nvSpPr>
        <p:spPr>
          <a:xfrm>
            <a:off x="6021132" y="2133784"/>
            <a:ext cx="499274" cy="499274"/>
          </a:xfrm>
          <a:prstGeom prst="rect">
            <a:avLst/>
          </a:prstGeom>
          <a:noFill/>
          <a:ln w="28575" cap="flat" cmpd="sng" algn="ctr">
            <a:solidFill>
              <a:srgbClr val="42B5A6"/>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panose="020F0502020204030204"/>
              <a:ea typeface="+mn-ea"/>
              <a:cs typeface="+mn-cs"/>
            </a:endParaRPr>
          </a:p>
        </p:txBody>
      </p:sp>
      <p:sp>
        <p:nvSpPr>
          <p:cNvPr id="9" name="Rectangle 8"/>
          <p:cNvSpPr/>
          <p:nvPr/>
        </p:nvSpPr>
        <p:spPr>
          <a:xfrm>
            <a:off x="7690013" y="2131727"/>
            <a:ext cx="503388" cy="503388"/>
          </a:xfrm>
          <a:prstGeom prst="rect">
            <a:avLst/>
          </a:prstGeom>
          <a:noFill/>
          <a:ln w="28575" cap="flat" cmpd="sng" algn="ctr">
            <a:solidFill>
              <a:srgbClr val="42B5A6"/>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panose="020F0502020204030204"/>
              <a:ea typeface="+mn-ea"/>
              <a:cs typeface="+mn-cs"/>
            </a:endParaRPr>
          </a:p>
        </p:txBody>
      </p:sp>
      <p:sp>
        <p:nvSpPr>
          <p:cNvPr id="10" name="Rectangle 9"/>
          <p:cNvSpPr/>
          <p:nvPr/>
        </p:nvSpPr>
        <p:spPr>
          <a:xfrm>
            <a:off x="6852509" y="2131727"/>
            <a:ext cx="503388" cy="503388"/>
          </a:xfrm>
          <a:prstGeom prst="rect">
            <a:avLst/>
          </a:prstGeom>
          <a:noFill/>
          <a:ln w="28575" cap="flat" cmpd="sng" algn="ctr">
            <a:solidFill>
              <a:srgbClr val="42B5A6"/>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panose="020F0502020204030204"/>
              <a:ea typeface="+mn-ea"/>
              <a:cs typeface="+mn-cs"/>
            </a:endParaRPr>
          </a:p>
        </p:txBody>
      </p:sp>
      <p:cxnSp>
        <p:nvCxnSpPr>
          <p:cNvPr id="11" name="Straight Connector 10"/>
          <p:cNvCxnSpPr>
            <a:stCxn id="7" idx="3"/>
            <a:endCxn id="8" idx="1"/>
          </p:cNvCxnSpPr>
          <p:nvPr/>
        </p:nvCxnSpPr>
        <p:spPr>
          <a:xfrm>
            <a:off x="5687830" y="2378837"/>
            <a:ext cx="333302" cy="4584"/>
          </a:xfrm>
          <a:prstGeom prst="line">
            <a:avLst/>
          </a:prstGeom>
          <a:noFill/>
          <a:ln w="28575" cap="flat" cmpd="sng" algn="ctr">
            <a:solidFill>
              <a:srgbClr val="018788"/>
            </a:solidFill>
            <a:prstDash val="solid"/>
            <a:miter lim="800000"/>
          </a:ln>
          <a:effectLst/>
        </p:spPr>
      </p:cxnSp>
      <p:cxnSp>
        <p:nvCxnSpPr>
          <p:cNvPr id="12" name="Straight Connector 11"/>
          <p:cNvCxnSpPr>
            <a:stCxn id="8" idx="3"/>
            <a:endCxn id="10" idx="1"/>
          </p:cNvCxnSpPr>
          <p:nvPr/>
        </p:nvCxnSpPr>
        <p:spPr>
          <a:xfrm>
            <a:off x="6520406" y="2383421"/>
            <a:ext cx="332103" cy="0"/>
          </a:xfrm>
          <a:prstGeom prst="line">
            <a:avLst/>
          </a:prstGeom>
          <a:noFill/>
          <a:ln w="28575" cap="flat" cmpd="sng" algn="ctr">
            <a:solidFill>
              <a:srgbClr val="018788"/>
            </a:solidFill>
            <a:prstDash val="solid"/>
            <a:miter lim="800000"/>
          </a:ln>
          <a:effectLst/>
        </p:spPr>
      </p:cxnSp>
      <p:cxnSp>
        <p:nvCxnSpPr>
          <p:cNvPr id="13" name="Straight Connector 12"/>
          <p:cNvCxnSpPr>
            <a:stCxn id="10" idx="3"/>
            <a:endCxn id="9" idx="1"/>
          </p:cNvCxnSpPr>
          <p:nvPr/>
        </p:nvCxnSpPr>
        <p:spPr>
          <a:xfrm>
            <a:off x="7355897" y="2383421"/>
            <a:ext cx="334116" cy="0"/>
          </a:xfrm>
          <a:prstGeom prst="line">
            <a:avLst/>
          </a:prstGeom>
          <a:noFill/>
          <a:ln w="28575" cap="flat" cmpd="sng" algn="ctr">
            <a:solidFill>
              <a:srgbClr val="018788"/>
            </a:solidFill>
            <a:prstDash val="solid"/>
            <a:miter lim="800000"/>
          </a:ln>
          <a:effectLst/>
        </p:spPr>
      </p:cxnSp>
      <p:sp>
        <p:nvSpPr>
          <p:cNvPr id="28" name="TextBox 27"/>
          <p:cNvSpPr txBox="1"/>
          <p:nvPr/>
        </p:nvSpPr>
        <p:spPr>
          <a:xfrm>
            <a:off x="5518509" y="1641926"/>
            <a:ext cx="2335896" cy="369332"/>
          </a:xfrm>
          <a:prstGeom prst="rect">
            <a:avLst/>
          </a:prstGeom>
          <a:noFill/>
        </p:spPr>
        <p:txBody>
          <a:bodyPr wrap="none" rtlCol="0">
            <a:spAutoFit/>
          </a:bodyPr>
          <a:lstStyle/>
          <a:p>
            <a:r>
              <a:rPr lang="en-US" dirty="0" smtClean="0">
                <a:latin typeface="Verdana" panose="020B0604030504040204" pitchFamily="34" charset="0"/>
                <a:ea typeface="Verdana" panose="020B0604030504040204" pitchFamily="34" charset="0"/>
              </a:rPr>
              <a:t>Distributed Ledger</a:t>
            </a:r>
            <a:endParaRPr lang="en-US" dirty="0">
              <a:latin typeface="Verdana" panose="020B0604030504040204" pitchFamily="34" charset="0"/>
              <a:ea typeface="Verdana" panose="020B0604030504040204" pitchFamily="34" charset="0"/>
            </a:endParaRPr>
          </a:p>
        </p:txBody>
      </p:sp>
      <p:sp>
        <p:nvSpPr>
          <p:cNvPr id="35" name="TextBox 34"/>
          <p:cNvSpPr txBox="1"/>
          <p:nvPr/>
        </p:nvSpPr>
        <p:spPr>
          <a:xfrm>
            <a:off x="5401325" y="3349624"/>
            <a:ext cx="2640403" cy="369332"/>
          </a:xfrm>
          <a:prstGeom prst="rect">
            <a:avLst/>
          </a:prstGeom>
          <a:noFill/>
        </p:spPr>
        <p:txBody>
          <a:bodyPr wrap="none" rtlCol="0">
            <a:spAutoFit/>
          </a:bodyPr>
          <a:lstStyle/>
          <a:p>
            <a:r>
              <a:rPr lang="en-US" dirty="0" smtClean="0">
                <a:latin typeface="Verdana" panose="020B0604030504040204" pitchFamily="34" charset="0"/>
                <a:ea typeface="Verdana" panose="020B0604030504040204" pitchFamily="34" charset="0"/>
              </a:rPr>
              <a:t>Peer to Peer Network</a:t>
            </a:r>
            <a:endParaRPr lang="en-US" dirty="0">
              <a:latin typeface="Verdana" panose="020B0604030504040204" pitchFamily="34" charset="0"/>
              <a:ea typeface="Verdana" panose="020B0604030504040204" pitchFamily="34" charset="0"/>
            </a:endParaRPr>
          </a:p>
        </p:txBody>
      </p:sp>
      <p:grpSp>
        <p:nvGrpSpPr>
          <p:cNvPr id="51" name="Group 50"/>
          <p:cNvGrpSpPr/>
          <p:nvPr/>
        </p:nvGrpSpPr>
        <p:grpSpPr>
          <a:xfrm>
            <a:off x="5157592" y="3936422"/>
            <a:ext cx="1505984" cy="1322691"/>
            <a:chOff x="4756372" y="4268838"/>
            <a:chExt cx="2032598" cy="1785211"/>
          </a:xfrm>
        </p:grpSpPr>
        <p:grpSp>
          <p:nvGrpSpPr>
            <p:cNvPr id="38" name="Group 37"/>
            <p:cNvGrpSpPr/>
            <p:nvPr/>
          </p:nvGrpSpPr>
          <p:grpSpPr>
            <a:xfrm>
              <a:off x="4838700" y="4268838"/>
              <a:ext cx="1950270" cy="1785211"/>
              <a:chOff x="8197966" y="3069381"/>
              <a:chExt cx="1950270" cy="1785211"/>
            </a:xfrm>
          </p:grpSpPr>
          <p:sp>
            <p:nvSpPr>
              <p:cNvPr id="39" name="6-Point Star 38"/>
              <p:cNvSpPr/>
              <p:nvPr/>
            </p:nvSpPr>
            <p:spPr>
              <a:xfrm rot="16200000">
                <a:off x="8327068" y="3026009"/>
                <a:ext cx="1613756" cy="1871956"/>
              </a:xfrm>
              <a:prstGeom prst="star6">
                <a:avLst/>
              </a:prstGeom>
              <a:noFill/>
              <a:ln>
                <a:solidFill>
                  <a:srgbClr val="0187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Hexagon 39"/>
              <p:cNvSpPr/>
              <p:nvPr/>
            </p:nvSpPr>
            <p:spPr>
              <a:xfrm>
                <a:off x="8197966" y="3155109"/>
                <a:ext cx="1871957" cy="1613756"/>
              </a:xfrm>
              <a:prstGeom prst="hexagon">
                <a:avLst>
                  <a:gd name="adj" fmla="val 29250"/>
                  <a:gd name="vf" fmla="val 115470"/>
                </a:avLst>
              </a:prstGeom>
              <a:noFill/>
              <a:ln>
                <a:solidFill>
                  <a:srgbClr val="0187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Hexagon 40"/>
              <p:cNvSpPr/>
              <p:nvPr/>
            </p:nvSpPr>
            <p:spPr>
              <a:xfrm rot="16200000">
                <a:off x="8591818" y="3494634"/>
                <a:ext cx="1084254" cy="934704"/>
              </a:xfrm>
              <a:prstGeom prst="hexagon">
                <a:avLst>
                  <a:gd name="adj" fmla="val 29250"/>
                  <a:gd name="vf" fmla="val 115470"/>
                </a:avLst>
              </a:prstGeom>
              <a:noFill/>
              <a:ln>
                <a:solidFill>
                  <a:srgbClr val="0187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2" name="Straight Connector 41"/>
              <p:cNvCxnSpPr>
                <a:stCxn id="40" idx="4"/>
                <a:endCxn id="40" idx="1"/>
              </p:cNvCxnSpPr>
              <p:nvPr/>
            </p:nvCxnSpPr>
            <p:spPr>
              <a:xfrm>
                <a:off x="8669990" y="3155109"/>
                <a:ext cx="927909" cy="1613756"/>
              </a:xfrm>
              <a:prstGeom prst="line">
                <a:avLst/>
              </a:prstGeom>
              <a:ln w="28575">
                <a:solidFill>
                  <a:srgbClr val="018788"/>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a:stCxn id="40" idx="5"/>
                <a:endCxn id="40" idx="2"/>
              </p:cNvCxnSpPr>
              <p:nvPr/>
            </p:nvCxnSpPr>
            <p:spPr>
              <a:xfrm flipH="1">
                <a:off x="8669990" y="3155109"/>
                <a:ext cx="927909" cy="1613756"/>
              </a:xfrm>
              <a:prstGeom prst="line">
                <a:avLst/>
              </a:prstGeom>
              <a:ln w="28575">
                <a:solidFill>
                  <a:srgbClr val="018788"/>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a:stCxn id="40" idx="3"/>
                <a:endCxn id="40" idx="0"/>
              </p:cNvCxnSpPr>
              <p:nvPr/>
            </p:nvCxnSpPr>
            <p:spPr>
              <a:xfrm>
                <a:off x="8197966" y="3961987"/>
                <a:ext cx="1871957" cy="0"/>
              </a:xfrm>
              <a:prstGeom prst="line">
                <a:avLst/>
              </a:prstGeom>
              <a:ln w="28575">
                <a:solidFill>
                  <a:srgbClr val="018788"/>
                </a:solidFill>
              </a:ln>
            </p:spPr>
            <p:style>
              <a:lnRef idx="1">
                <a:schemeClr val="accent1"/>
              </a:lnRef>
              <a:fillRef idx="0">
                <a:schemeClr val="accent1"/>
              </a:fillRef>
              <a:effectRef idx="0">
                <a:schemeClr val="accent1"/>
              </a:effectRef>
              <a:fontRef idx="minor">
                <a:schemeClr val="tx1"/>
              </a:fontRef>
            </p:style>
          </p:cxnSp>
          <p:sp>
            <p:nvSpPr>
              <p:cNvPr id="45" name="Oval 44"/>
              <p:cNvSpPr/>
              <p:nvPr/>
            </p:nvSpPr>
            <p:spPr>
              <a:xfrm>
                <a:off x="8580867" y="3069381"/>
                <a:ext cx="171450" cy="171450"/>
              </a:xfrm>
              <a:prstGeom prst="ellipse">
                <a:avLst/>
              </a:prstGeom>
              <a:solidFill>
                <a:srgbClr val="0BECE1"/>
              </a:solidFill>
              <a:ln>
                <a:solidFill>
                  <a:srgbClr val="0187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Oval 45"/>
              <p:cNvSpPr/>
              <p:nvPr/>
            </p:nvSpPr>
            <p:spPr>
              <a:xfrm>
                <a:off x="9512174" y="3069381"/>
                <a:ext cx="171450" cy="171450"/>
              </a:xfrm>
              <a:prstGeom prst="ellipse">
                <a:avLst/>
              </a:prstGeom>
              <a:solidFill>
                <a:srgbClr val="0BECE1"/>
              </a:solidFill>
              <a:ln>
                <a:solidFill>
                  <a:srgbClr val="0187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p:cNvSpPr/>
              <p:nvPr/>
            </p:nvSpPr>
            <p:spPr>
              <a:xfrm>
                <a:off x="9976786" y="3876260"/>
                <a:ext cx="171450" cy="171450"/>
              </a:xfrm>
              <a:prstGeom prst="ellipse">
                <a:avLst/>
              </a:prstGeom>
              <a:solidFill>
                <a:srgbClr val="0BECE1"/>
              </a:solidFill>
              <a:ln>
                <a:solidFill>
                  <a:srgbClr val="0187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p:cNvSpPr/>
              <p:nvPr/>
            </p:nvSpPr>
            <p:spPr>
              <a:xfrm>
                <a:off x="8580867" y="4683142"/>
                <a:ext cx="171450" cy="171450"/>
              </a:xfrm>
              <a:prstGeom prst="ellipse">
                <a:avLst/>
              </a:prstGeom>
              <a:solidFill>
                <a:srgbClr val="0BECE1"/>
              </a:solidFill>
              <a:ln>
                <a:solidFill>
                  <a:srgbClr val="0187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p:cNvSpPr/>
              <p:nvPr/>
            </p:nvSpPr>
            <p:spPr>
              <a:xfrm>
                <a:off x="9512174" y="4683142"/>
                <a:ext cx="171450" cy="171450"/>
              </a:xfrm>
              <a:prstGeom prst="ellipse">
                <a:avLst/>
              </a:prstGeom>
              <a:solidFill>
                <a:srgbClr val="0BECE1"/>
              </a:solidFill>
              <a:ln>
                <a:solidFill>
                  <a:srgbClr val="0187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050" name="Picture 2" descr="https://i.pinimg.com/236x/74/73/f4/7473f4b75281761280be36861c07b3ce.jp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5382575" y="4765948"/>
              <a:ext cx="784205" cy="784205"/>
            </a:xfrm>
            <a:prstGeom prst="ellipse">
              <a:avLst/>
            </a:prstGeom>
            <a:noFill/>
            <a:extLst>
              <a:ext uri="{909E8E84-426E-40DD-AFC4-6F175D3DCCD1}">
                <a14:hiddenFill xmlns:a14="http://schemas.microsoft.com/office/drawing/2010/main">
                  <a:solidFill>
                    <a:srgbClr val="FFFFFF"/>
                  </a:solidFill>
                </a14:hiddenFill>
              </a:ext>
            </a:extLst>
          </p:spPr>
        </p:pic>
        <p:sp>
          <p:nvSpPr>
            <p:cNvPr id="52" name="Oval 51"/>
            <p:cNvSpPr/>
            <p:nvPr/>
          </p:nvSpPr>
          <p:spPr>
            <a:xfrm>
              <a:off x="4756372" y="5071545"/>
              <a:ext cx="171450" cy="171450"/>
            </a:xfrm>
            <a:prstGeom prst="ellipse">
              <a:avLst/>
            </a:prstGeom>
            <a:solidFill>
              <a:srgbClr val="0BECE1"/>
            </a:solidFill>
            <a:ln>
              <a:solidFill>
                <a:srgbClr val="0187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0" name="Group 49"/>
          <p:cNvGrpSpPr/>
          <p:nvPr/>
        </p:nvGrpSpPr>
        <p:grpSpPr>
          <a:xfrm>
            <a:off x="8333803" y="2872184"/>
            <a:ext cx="1504736" cy="1324211"/>
            <a:chOff x="8119654" y="3069381"/>
            <a:chExt cx="2028582" cy="1785211"/>
          </a:xfrm>
        </p:grpSpPr>
        <p:grpSp>
          <p:nvGrpSpPr>
            <p:cNvPr id="34" name="Group 33"/>
            <p:cNvGrpSpPr/>
            <p:nvPr/>
          </p:nvGrpSpPr>
          <p:grpSpPr>
            <a:xfrm>
              <a:off x="8197966" y="3069381"/>
              <a:ext cx="1950270" cy="1785211"/>
              <a:chOff x="8197966" y="3069381"/>
              <a:chExt cx="1950270" cy="1785211"/>
            </a:xfrm>
          </p:grpSpPr>
          <p:sp>
            <p:nvSpPr>
              <p:cNvPr id="14" name="6-Point Star 13"/>
              <p:cNvSpPr/>
              <p:nvPr/>
            </p:nvSpPr>
            <p:spPr>
              <a:xfrm rot="16200000">
                <a:off x="8327068" y="3026009"/>
                <a:ext cx="1613756" cy="1871956"/>
              </a:xfrm>
              <a:prstGeom prst="star6">
                <a:avLst/>
              </a:prstGeom>
              <a:noFill/>
              <a:ln>
                <a:solidFill>
                  <a:srgbClr val="0187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Hexagon 19"/>
              <p:cNvSpPr/>
              <p:nvPr/>
            </p:nvSpPr>
            <p:spPr>
              <a:xfrm>
                <a:off x="8197966" y="3155109"/>
                <a:ext cx="1871957" cy="1613756"/>
              </a:xfrm>
              <a:prstGeom prst="hexagon">
                <a:avLst>
                  <a:gd name="adj" fmla="val 29250"/>
                  <a:gd name="vf" fmla="val 115470"/>
                </a:avLst>
              </a:prstGeom>
              <a:noFill/>
              <a:ln>
                <a:solidFill>
                  <a:srgbClr val="0187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Hexagon 20"/>
              <p:cNvSpPr/>
              <p:nvPr/>
            </p:nvSpPr>
            <p:spPr>
              <a:xfrm rot="16200000">
                <a:off x="8591818" y="3494634"/>
                <a:ext cx="1084254" cy="934704"/>
              </a:xfrm>
              <a:prstGeom prst="hexagon">
                <a:avLst>
                  <a:gd name="adj" fmla="val 29250"/>
                  <a:gd name="vf" fmla="val 115470"/>
                </a:avLst>
              </a:prstGeom>
              <a:noFill/>
              <a:ln>
                <a:solidFill>
                  <a:srgbClr val="0187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2" name="Straight Connector 21"/>
              <p:cNvCxnSpPr>
                <a:stCxn id="20" idx="4"/>
                <a:endCxn id="20" idx="1"/>
              </p:cNvCxnSpPr>
              <p:nvPr/>
            </p:nvCxnSpPr>
            <p:spPr>
              <a:xfrm>
                <a:off x="8669990" y="3155109"/>
                <a:ext cx="927909" cy="1613756"/>
              </a:xfrm>
              <a:prstGeom prst="line">
                <a:avLst/>
              </a:prstGeom>
              <a:ln w="28575">
                <a:solidFill>
                  <a:srgbClr val="018788"/>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a:stCxn id="20" idx="5"/>
                <a:endCxn id="20" idx="2"/>
              </p:cNvCxnSpPr>
              <p:nvPr/>
            </p:nvCxnSpPr>
            <p:spPr>
              <a:xfrm flipH="1">
                <a:off x="8669990" y="3155109"/>
                <a:ext cx="927909" cy="1613756"/>
              </a:xfrm>
              <a:prstGeom prst="line">
                <a:avLst/>
              </a:prstGeom>
              <a:ln w="28575">
                <a:solidFill>
                  <a:srgbClr val="018788"/>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a:stCxn id="20" idx="3"/>
                <a:endCxn id="20" idx="0"/>
              </p:cNvCxnSpPr>
              <p:nvPr/>
            </p:nvCxnSpPr>
            <p:spPr>
              <a:xfrm>
                <a:off x="8197966" y="3961987"/>
                <a:ext cx="1871957" cy="0"/>
              </a:xfrm>
              <a:prstGeom prst="line">
                <a:avLst/>
              </a:prstGeom>
              <a:ln w="28575">
                <a:solidFill>
                  <a:srgbClr val="018788"/>
                </a:solidFill>
              </a:ln>
            </p:spPr>
            <p:style>
              <a:lnRef idx="1">
                <a:schemeClr val="accent1"/>
              </a:lnRef>
              <a:fillRef idx="0">
                <a:schemeClr val="accent1"/>
              </a:fillRef>
              <a:effectRef idx="0">
                <a:schemeClr val="accent1"/>
              </a:effectRef>
              <a:fontRef idx="minor">
                <a:schemeClr val="tx1"/>
              </a:fontRef>
            </p:style>
          </p:cxnSp>
          <p:sp>
            <p:nvSpPr>
              <p:cNvPr id="27" name="Oval 26"/>
              <p:cNvSpPr/>
              <p:nvPr/>
            </p:nvSpPr>
            <p:spPr>
              <a:xfrm>
                <a:off x="8580867" y="3069381"/>
                <a:ext cx="171450" cy="171450"/>
              </a:xfrm>
              <a:prstGeom prst="ellipse">
                <a:avLst/>
              </a:prstGeom>
              <a:solidFill>
                <a:srgbClr val="0BECE1"/>
              </a:solidFill>
              <a:ln>
                <a:solidFill>
                  <a:srgbClr val="0187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p:nvSpPr>
            <p:spPr>
              <a:xfrm>
                <a:off x="9512174" y="3069381"/>
                <a:ext cx="171450" cy="171450"/>
              </a:xfrm>
              <a:prstGeom prst="ellipse">
                <a:avLst/>
              </a:prstGeom>
              <a:solidFill>
                <a:srgbClr val="0BECE1"/>
              </a:solidFill>
              <a:ln>
                <a:solidFill>
                  <a:srgbClr val="0187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p:cNvSpPr/>
              <p:nvPr/>
            </p:nvSpPr>
            <p:spPr>
              <a:xfrm>
                <a:off x="9976786" y="3876260"/>
                <a:ext cx="171450" cy="171450"/>
              </a:xfrm>
              <a:prstGeom prst="ellipse">
                <a:avLst/>
              </a:prstGeom>
              <a:solidFill>
                <a:srgbClr val="0BECE1"/>
              </a:solidFill>
              <a:ln>
                <a:solidFill>
                  <a:srgbClr val="0187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p:cNvSpPr/>
              <p:nvPr/>
            </p:nvSpPr>
            <p:spPr>
              <a:xfrm>
                <a:off x="8580867" y="4683142"/>
                <a:ext cx="171450" cy="171450"/>
              </a:xfrm>
              <a:prstGeom prst="ellipse">
                <a:avLst/>
              </a:prstGeom>
              <a:solidFill>
                <a:srgbClr val="0BECE1"/>
              </a:solidFill>
              <a:ln>
                <a:solidFill>
                  <a:srgbClr val="0187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p:cNvSpPr/>
              <p:nvPr/>
            </p:nvSpPr>
            <p:spPr>
              <a:xfrm>
                <a:off x="9512174" y="4683142"/>
                <a:ext cx="171450" cy="171450"/>
              </a:xfrm>
              <a:prstGeom prst="ellipse">
                <a:avLst/>
              </a:prstGeom>
              <a:solidFill>
                <a:srgbClr val="0BECE1"/>
              </a:solidFill>
              <a:ln>
                <a:solidFill>
                  <a:srgbClr val="0187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1" name="Oval 30"/>
            <p:cNvSpPr/>
            <p:nvPr/>
          </p:nvSpPr>
          <p:spPr>
            <a:xfrm>
              <a:off x="8119654" y="3876260"/>
              <a:ext cx="171450" cy="171450"/>
            </a:xfrm>
            <a:prstGeom prst="ellipse">
              <a:avLst/>
            </a:prstGeom>
            <a:solidFill>
              <a:srgbClr val="0BECE1"/>
            </a:solidFill>
            <a:ln>
              <a:solidFill>
                <a:srgbClr val="0187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p:cNvSpPr/>
            <p:nvPr/>
          </p:nvSpPr>
          <p:spPr>
            <a:xfrm>
              <a:off x="9048219" y="3876260"/>
              <a:ext cx="171450" cy="171450"/>
            </a:xfrm>
            <a:prstGeom prst="ellipse">
              <a:avLst/>
            </a:prstGeom>
            <a:solidFill>
              <a:srgbClr val="42B5A6"/>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5" name="TextBox 54"/>
          <p:cNvSpPr txBox="1"/>
          <p:nvPr/>
        </p:nvSpPr>
        <p:spPr>
          <a:xfrm>
            <a:off x="7089121" y="4415975"/>
            <a:ext cx="2968505" cy="369332"/>
          </a:xfrm>
          <a:prstGeom prst="rect">
            <a:avLst/>
          </a:prstGeom>
          <a:noFill/>
        </p:spPr>
        <p:txBody>
          <a:bodyPr wrap="none" rtlCol="0">
            <a:spAutoFit/>
          </a:bodyPr>
          <a:lstStyle/>
          <a:p>
            <a:r>
              <a:rPr lang="en-US" dirty="0" smtClean="0">
                <a:latin typeface="Verdana" panose="020B0604030504040204" pitchFamily="34" charset="0"/>
                <a:ea typeface="Verdana" panose="020B0604030504040204" pitchFamily="34" charset="0"/>
              </a:rPr>
              <a:t>Consensus (by </a:t>
            </a:r>
            <a:r>
              <a:rPr lang="en-US" dirty="0" err="1" smtClean="0">
                <a:latin typeface="Verdana" panose="020B0604030504040204" pitchFamily="34" charset="0"/>
                <a:ea typeface="Verdana" panose="020B0604030504040204" pitchFamily="34" charset="0"/>
              </a:rPr>
              <a:t>Orderer</a:t>
            </a:r>
            <a:r>
              <a:rPr lang="en-US" dirty="0" smtClean="0">
                <a:latin typeface="Verdana" panose="020B0604030504040204" pitchFamily="34" charset="0"/>
                <a:ea typeface="Verdana" panose="020B0604030504040204" pitchFamily="34" charset="0"/>
              </a:rPr>
              <a:t>)</a:t>
            </a:r>
            <a:endParaRPr lang="en-US" dirty="0">
              <a:latin typeface="Verdana" panose="020B0604030504040204" pitchFamily="34" charset="0"/>
              <a:ea typeface="Verdana" panose="020B0604030504040204" pitchFamily="34" charset="0"/>
            </a:endParaRPr>
          </a:p>
        </p:txBody>
      </p:sp>
      <p:sp>
        <p:nvSpPr>
          <p:cNvPr id="73" name="Rectangle 72"/>
          <p:cNvSpPr/>
          <p:nvPr/>
        </p:nvSpPr>
        <p:spPr>
          <a:xfrm>
            <a:off x="5332084" y="5630067"/>
            <a:ext cx="3001719" cy="369332"/>
          </a:xfrm>
          <a:prstGeom prst="rect">
            <a:avLst/>
          </a:prstGeom>
        </p:spPr>
        <p:txBody>
          <a:bodyPr wrap="none">
            <a:spAutoFit/>
          </a:bodyPr>
          <a:lstStyle/>
          <a:p>
            <a:r>
              <a:rPr lang="en-US" dirty="0" smtClean="0">
                <a:latin typeface="Verdana" panose="020B0604030504040204" pitchFamily="34" charset="0"/>
                <a:ea typeface="Verdana" panose="020B0604030504040204" pitchFamily="34" charset="0"/>
              </a:rPr>
              <a:t>Decentralization System</a:t>
            </a:r>
            <a:endParaRPr lang="en-US" dirty="0">
              <a:latin typeface="Verdana" panose="020B0604030504040204" pitchFamily="34" charset="0"/>
              <a:ea typeface="Verdana" panose="020B0604030504040204" pitchFamily="34" charset="0"/>
            </a:endParaRPr>
          </a:p>
        </p:txBody>
      </p:sp>
      <p:grpSp>
        <p:nvGrpSpPr>
          <p:cNvPr id="74" name="Group 73"/>
          <p:cNvGrpSpPr/>
          <p:nvPr/>
        </p:nvGrpSpPr>
        <p:grpSpPr>
          <a:xfrm>
            <a:off x="8333803" y="5221267"/>
            <a:ext cx="2961825" cy="1384795"/>
            <a:chOff x="857250" y="444500"/>
            <a:chExt cx="10566400" cy="4940300"/>
          </a:xfrm>
        </p:grpSpPr>
        <p:sp>
          <p:nvSpPr>
            <p:cNvPr id="81" name="Oval 80"/>
            <p:cNvSpPr/>
            <p:nvPr/>
          </p:nvSpPr>
          <p:spPr>
            <a:xfrm>
              <a:off x="5695950" y="444500"/>
              <a:ext cx="889000" cy="889000"/>
            </a:xfrm>
            <a:prstGeom prst="ellipse">
              <a:avLst/>
            </a:prstGeom>
            <a:solidFill>
              <a:srgbClr val="42B5A6"/>
            </a:solidFill>
            <a:ln w="762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Oval 81"/>
            <p:cNvSpPr/>
            <p:nvPr/>
          </p:nvSpPr>
          <p:spPr>
            <a:xfrm>
              <a:off x="2819400" y="2679700"/>
              <a:ext cx="889000" cy="889000"/>
            </a:xfrm>
            <a:prstGeom prst="ellipse">
              <a:avLst/>
            </a:prstGeom>
            <a:solidFill>
              <a:srgbClr val="66FFFF"/>
            </a:solidFill>
            <a:ln w="76200">
              <a:solidFill>
                <a:srgbClr val="42B5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Oval 82"/>
            <p:cNvSpPr/>
            <p:nvPr/>
          </p:nvSpPr>
          <p:spPr>
            <a:xfrm>
              <a:off x="8432800" y="2679700"/>
              <a:ext cx="889000" cy="889000"/>
            </a:xfrm>
            <a:prstGeom prst="ellipse">
              <a:avLst/>
            </a:prstGeom>
            <a:solidFill>
              <a:srgbClr val="00FF99"/>
            </a:solidFill>
            <a:ln w="76200">
              <a:solidFill>
                <a:srgbClr val="42B5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Oval 83"/>
            <p:cNvSpPr/>
            <p:nvPr/>
          </p:nvSpPr>
          <p:spPr>
            <a:xfrm>
              <a:off x="857250" y="4495800"/>
              <a:ext cx="889000" cy="889000"/>
            </a:xfrm>
            <a:prstGeom prst="ellipse">
              <a:avLst/>
            </a:prstGeom>
            <a:solidFill>
              <a:srgbClr val="CCFFFF"/>
            </a:solidFill>
            <a:ln w="76200">
              <a:solidFill>
                <a:srgbClr val="42B5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Oval 84"/>
            <p:cNvSpPr/>
            <p:nvPr/>
          </p:nvSpPr>
          <p:spPr>
            <a:xfrm>
              <a:off x="4806950" y="4495800"/>
              <a:ext cx="889000" cy="889000"/>
            </a:xfrm>
            <a:prstGeom prst="ellipse">
              <a:avLst/>
            </a:prstGeom>
            <a:solidFill>
              <a:schemeClr val="accent1">
                <a:lumMod val="40000"/>
                <a:lumOff val="60000"/>
              </a:schemeClr>
            </a:solidFill>
            <a:ln w="76200">
              <a:solidFill>
                <a:srgbClr val="42B5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Oval 85"/>
            <p:cNvSpPr/>
            <p:nvPr/>
          </p:nvSpPr>
          <p:spPr>
            <a:xfrm>
              <a:off x="6584950" y="4495800"/>
              <a:ext cx="889000" cy="889000"/>
            </a:xfrm>
            <a:prstGeom prst="ellipse">
              <a:avLst/>
            </a:prstGeom>
            <a:solidFill>
              <a:schemeClr val="accent6">
                <a:lumMod val="40000"/>
                <a:lumOff val="60000"/>
              </a:schemeClr>
            </a:solidFill>
            <a:ln w="762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Oval 86"/>
            <p:cNvSpPr/>
            <p:nvPr/>
          </p:nvSpPr>
          <p:spPr>
            <a:xfrm>
              <a:off x="10534650" y="4495800"/>
              <a:ext cx="889000" cy="889000"/>
            </a:xfrm>
            <a:prstGeom prst="ellipse">
              <a:avLst/>
            </a:prstGeom>
            <a:solidFill>
              <a:schemeClr val="accent6">
                <a:lumMod val="60000"/>
                <a:lumOff val="40000"/>
              </a:schemeClr>
            </a:solidFill>
            <a:ln w="762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Left Brace 87"/>
            <p:cNvSpPr/>
            <p:nvPr/>
          </p:nvSpPr>
          <p:spPr>
            <a:xfrm rot="5400000">
              <a:off x="5583242" y="-601660"/>
              <a:ext cx="1146168" cy="5416553"/>
            </a:xfrm>
            <a:prstGeom prst="leftBrace">
              <a:avLst>
                <a:gd name="adj1" fmla="val 154924"/>
                <a:gd name="adj2" fmla="val 50000"/>
              </a:avLst>
            </a:prstGeom>
            <a:ln w="57150">
              <a:solidFill>
                <a:srgbClr val="42B5A6"/>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9" name="Left Brace 88"/>
            <p:cNvSpPr/>
            <p:nvPr/>
          </p:nvSpPr>
          <p:spPr>
            <a:xfrm rot="5400000">
              <a:off x="2900365" y="2151066"/>
              <a:ext cx="727070" cy="3962400"/>
            </a:xfrm>
            <a:prstGeom prst="leftBrace">
              <a:avLst>
                <a:gd name="adj1" fmla="val 154924"/>
                <a:gd name="adj2" fmla="val 50000"/>
              </a:avLst>
            </a:prstGeom>
            <a:ln w="57150">
              <a:solidFill>
                <a:srgbClr val="66FFFF"/>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0" name="Left Brace 89"/>
            <p:cNvSpPr/>
            <p:nvPr/>
          </p:nvSpPr>
          <p:spPr>
            <a:xfrm rot="5400000">
              <a:off x="8513765" y="2151065"/>
              <a:ext cx="727070" cy="3962400"/>
            </a:xfrm>
            <a:prstGeom prst="leftBrace">
              <a:avLst>
                <a:gd name="adj1" fmla="val 154924"/>
                <a:gd name="adj2" fmla="val 50000"/>
              </a:avLst>
            </a:prstGeom>
            <a:ln w="57150">
              <a:solidFill>
                <a:srgbClr val="00FF99"/>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Tree>
    <p:extLst>
      <p:ext uri="{BB962C8B-B14F-4D97-AF65-F5344CB8AC3E}">
        <p14:creationId xmlns:p14="http://schemas.microsoft.com/office/powerpoint/2010/main" val="2950844643"/>
      </p:ext>
    </p:extLst>
  </p:cSld>
  <p:clrMapOvr>
    <a:masterClrMapping/>
  </p:clrMapOvr>
  <p:transition spd="med">
    <p:pull/>
  </p:transition>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84" name="CustomShape 1"/>
          <p:cNvSpPr/>
          <p:nvPr/>
        </p:nvSpPr>
        <p:spPr>
          <a:xfrm>
            <a:off x="0" y="0"/>
            <a:ext cx="12191400" cy="6857280"/>
          </a:xfrm>
          <a:prstGeom prst="rect">
            <a:avLst/>
          </a:prstGeom>
          <a:solidFill>
            <a:srgbClr val="0BECE1"/>
          </a:solidFill>
          <a:ln>
            <a:noFill/>
          </a:ln>
        </p:spPr>
        <p:style>
          <a:lnRef idx="2">
            <a:schemeClr val="accent1">
              <a:shade val="50000"/>
            </a:schemeClr>
          </a:lnRef>
          <a:fillRef idx="1">
            <a:schemeClr val="accent1"/>
          </a:fillRef>
          <a:effectRef idx="0">
            <a:schemeClr val="accent1"/>
          </a:effectRef>
          <a:fontRef idx="minor"/>
        </p:style>
      </p:sp>
      <p:sp>
        <p:nvSpPr>
          <p:cNvPr id="185" name="CustomShape 2"/>
          <p:cNvSpPr/>
          <p:nvPr/>
        </p:nvSpPr>
        <p:spPr>
          <a:xfrm rot="18900000" flipH="1">
            <a:off x="7932240" y="1371960"/>
            <a:ext cx="6135480" cy="5537160"/>
          </a:xfrm>
          <a:custGeom>
            <a:avLst/>
            <a:gdLst/>
            <a:ahLst/>
            <a:cxnLst/>
            <a:rect l="l" t="t" r="r" b="b"/>
            <a:pathLst>
              <a:path w="6135300" h="5537781">
                <a:moveTo>
                  <a:pt x="0" y="0"/>
                </a:moveTo>
                <a:lnTo>
                  <a:pt x="6135300" y="0"/>
                </a:lnTo>
                <a:lnTo>
                  <a:pt x="6135300" y="3548931"/>
                </a:lnTo>
                <a:lnTo>
                  <a:pt x="4146451" y="5537781"/>
                </a:lnTo>
                <a:lnTo>
                  <a:pt x="0" y="1391331"/>
                </a:lnTo>
                <a:close/>
              </a:path>
            </a:pathLst>
          </a:custGeom>
          <a:solidFill>
            <a:srgbClr val="018788">
              <a:alpha val="30000"/>
            </a:srgbClr>
          </a:solidFill>
          <a:ln>
            <a:noFill/>
          </a:ln>
        </p:spPr>
        <p:style>
          <a:lnRef idx="2">
            <a:schemeClr val="accent1">
              <a:shade val="50000"/>
            </a:schemeClr>
          </a:lnRef>
          <a:fillRef idx="1">
            <a:schemeClr val="accent1"/>
          </a:fillRef>
          <a:effectRef idx="0">
            <a:schemeClr val="accent1"/>
          </a:effectRef>
          <a:fontRef idx="minor"/>
        </p:style>
      </p:sp>
      <p:sp>
        <p:nvSpPr>
          <p:cNvPr id="186" name="CustomShape 3"/>
          <p:cNvSpPr/>
          <p:nvPr/>
        </p:nvSpPr>
        <p:spPr>
          <a:xfrm>
            <a:off x="4783680" y="5272560"/>
            <a:ext cx="3170520" cy="1584720"/>
          </a:xfrm>
          <a:prstGeom prst="triangle">
            <a:avLst>
              <a:gd name="adj" fmla="val 50000"/>
            </a:avLst>
          </a:prstGeom>
          <a:solidFill>
            <a:schemeClr val="accent5">
              <a:lumMod val="75000"/>
              <a:alpha val="30000"/>
            </a:schemeClr>
          </a:solidFill>
          <a:ln>
            <a:noFill/>
          </a:ln>
        </p:spPr>
        <p:style>
          <a:lnRef idx="2">
            <a:schemeClr val="accent1">
              <a:shade val="50000"/>
            </a:schemeClr>
          </a:lnRef>
          <a:fillRef idx="1">
            <a:schemeClr val="accent1"/>
          </a:fillRef>
          <a:effectRef idx="0">
            <a:schemeClr val="accent1"/>
          </a:effectRef>
          <a:fontRef idx="minor"/>
        </p:style>
      </p:sp>
      <p:sp>
        <p:nvSpPr>
          <p:cNvPr id="187" name="CustomShape 4"/>
          <p:cNvSpPr/>
          <p:nvPr/>
        </p:nvSpPr>
        <p:spPr>
          <a:xfrm rot="2700000">
            <a:off x="6940440" y="1742040"/>
            <a:ext cx="3371400" cy="33714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p:style>
      </p:sp>
      <p:sp>
        <p:nvSpPr>
          <p:cNvPr id="188" name="CustomShape 5"/>
          <p:cNvSpPr/>
          <p:nvPr/>
        </p:nvSpPr>
        <p:spPr>
          <a:xfrm rot="2700000">
            <a:off x="6501960" y="1303920"/>
            <a:ext cx="4248720" cy="4248720"/>
          </a:xfrm>
          <a:prstGeom prst="frame">
            <a:avLst>
              <a:gd name="adj1" fmla="val 1195"/>
            </a:avLst>
          </a:pr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p:style>
      </p:sp>
      <p:sp>
        <p:nvSpPr>
          <p:cNvPr id="189" name="CustomShape 6"/>
          <p:cNvSpPr/>
          <p:nvPr/>
        </p:nvSpPr>
        <p:spPr>
          <a:xfrm rot="18900000" flipH="1">
            <a:off x="-915480" y="293040"/>
            <a:ext cx="5056200" cy="9206280"/>
          </a:xfrm>
          <a:custGeom>
            <a:avLst/>
            <a:gdLst/>
            <a:ahLst/>
            <a:cxnLst/>
            <a:rect l="l" t="t" r="r" b="b"/>
            <a:pathLst>
              <a:path w="5053652" h="9200989">
                <a:moveTo>
                  <a:pt x="0" y="209273"/>
                </a:moveTo>
                <a:lnTo>
                  <a:pt x="209274" y="0"/>
                </a:lnTo>
                <a:lnTo>
                  <a:pt x="5053652" y="4844379"/>
                </a:lnTo>
                <a:lnTo>
                  <a:pt x="697042" y="9200989"/>
                </a:lnTo>
                <a:lnTo>
                  <a:pt x="0" y="9200989"/>
                </a:lnTo>
                <a:close/>
              </a:path>
            </a:pathLst>
          </a:custGeom>
          <a:solidFill>
            <a:srgbClr val="018788">
              <a:alpha val="30000"/>
            </a:srgbClr>
          </a:solidFill>
          <a:ln>
            <a:noFill/>
          </a:ln>
        </p:spPr>
        <p:style>
          <a:lnRef idx="2">
            <a:schemeClr val="accent1">
              <a:shade val="50000"/>
            </a:schemeClr>
          </a:lnRef>
          <a:fillRef idx="1">
            <a:schemeClr val="accent1"/>
          </a:fillRef>
          <a:effectRef idx="0">
            <a:schemeClr val="accent1"/>
          </a:effectRef>
          <a:fontRef idx="minor"/>
        </p:style>
      </p:sp>
      <p:sp>
        <p:nvSpPr>
          <p:cNvPr id="190" name="CustomShape 7"/>
          <p:cNvSpPr/>
          <p:nvPr/>
        </p:nvSpPr>
        <p:spPr>
          <a:xfrm>
            <a:off x="6239520" y="2721960"/>
            <a:ext cx="4772880" cy="13449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ctr">
              <a:lnSpc>
                <a:spcPct val="100000"/>
              </a:lnSpc>
            </a:pPr>
            <a:r>
              <a:rPr lang="en-US" sz="2800" b="1" spc="-1" dirty="0" err="1" smtClean="0">
                <a:solidFill>
                  <a:srgbClr val="000000"/>
                </a:solidFill>
                <a:uFill>
                  <a:solidFill>
                    <a:srgbClr val="FFFFFF"/>
                  </a:solidFill>
                </a:uFill>
                <a:latin typeface="Verdana"/>
                <a:ea typeface="Calibri Light"/>
              </a:rPr>
              <a:t>Triển</a:t>
            </a:r>
            <a:r>
              <a:rPr lang="en-US" sz="2800" b="1" spc="-1" dirty="0" smtClean="0">
                <a:solidFill>
                  <a:srgbClr val="000000"/>
                </a:solidFill>
                <a:uFill>
                  <a:solidFill>
                    <a:srgbClr val="FFFFFF"/>
                  </a:solidFill>
                </a:uFill>
                <a:latin typeface="Verdana"/>
                <a:ea typeface="Calibri Light"/>
              </a:rPr>
              <a:t> </a:t>
            </a:r>
            <a:r>
              <a:rPr lang="en-US" sz="2800" b="1" spc="-1" dirty="0" err="1" smtClean="0">
                <a:solidFill>
                  <a:srgbClr val="000000"/>
                </a:solidFill>
                <a:uFill>
                  <a:solidFill>
                    <a:srgbClr val="FFFFFF"/>
                  </a:solidFill>
                </a:uFill>
                <a:latin typeface="Verdana"/>
                <a:ea typeface="Calibri Light"/>
              </a:rPr>
              <a:t>khai</a:t>
            </a:r>
            <a:r>
              <a:rPr lang="en-US" sz="2800" b="1" spc="-1" dirty="0" smtClean="0">
                <a:solidFill>
                  <a:srgbClr val="000000"/>
                </a:solidFill>
                <a:uFill>
                  <a:solidFill>
                    <a:srgbClr val="FFFFFF"/>
                  </a:solidFill>
                </a:uFill>
                <a:latin typeface="Verdana"/>
                <a:ea typeface="Calibri Light"/>
              </a:rPr>
              <a:t> </a:t>
            </a:r>
            <a:r>
              <a:rPr lang="en-US" sz="2800" b="1" spc="-1" dirty="0" err="1" smtClean="0">
                <a:solidFill>
                  <a:srgbClr val="000000"/>
                </a:solidFill>
                <a:uFill>
                  <a:solidFill>
                    <a:srgbClr val="FFFFFF"/>
                  </a:solidFill>
                </a:uFill>
                <a:latin typeface="Verdana"/>
                <a:ea typeface="Calibri Light"/>
              </a:rPr>
              <a:t>hệ</a:t>
            </a:r>
            <a:r>
              <a:rPr lang="en-US" sz="2800" b="1" spc="-1" dirty="0" smtClean="0">
                <a:solidFill>
                  <a:srgbClr val="000000"/>
                </a:solidFill>
                <a:uFill>
                  <a:solidFill>
                    <a:srgbClr val="FFFFFF"/>
                  </a:solidFill>
                </a:uFill>
                <a:latin typeface="Verdana"/>
                <a:ea typeface="Calibri Light"/>
              </a:rPr>
              <a:t> </a:t>
            </a:r>
            <a:r>
              <a:rPr lang="en-US" sz="2800" b="1" spc="-1" dirty="0" err="1" smtClean="0">
                <a:solidFill>
                  <a:srgbClr val="000000"/>
                </a:solidFill>
                <a:uFill>
                  <a:solidFill>
                    <a:srgbClr val="FFFFFF"/>
                  </a:solidFill>
                </a:uFill>
                <a:latin typeface="Verdana"/>
                <a:ea typeface="Calibri Light"/>
              </a:rPr>
              <a:t>thống</a:t>
            </a:r>
            <a:endParaRPr lang="en-US" spc="-1" dirty="0">
              <a:solidFill>
                <a:srgbClr val="000000"/>
              </a:solidFill>
              <a:uFill>
                <a:solidFill>
                  <a:srgbClr val="FFFFFF"/>
                </a:solidFill>
              </a:uFill>
            </a:endParaRPr>
          </a:p>
        </p:txBody>
      </p:sp>
      <p:sp>
        <p:nvSpPr>
          <p:cNvPr id="2" name="TextBox 1"/>
          <p:cNvSpPr txBox="1"/>
          <p:nvPr/>
        </p:nvSpPr>
        <p:spPr>
          <a:xfrm>
            <a:off x="1310186" y="1634614"/>
            <a:ext cx="2997994" cy="4508927"/>
          </a:xfrm>
          <a:prstGeom prst="rect">
            <a:avLst/>
          </a:prstGeom>
          <a:noFill/>
        </p:spPr>
        <p:txBody>
          <a:bodyPr wrap="square" rtlCol="0">
            <a:spAutoFit/>
          </a:bodyPr>
          <a:lstStyle/>
          <a:p>
            <a:r>
              <a:rPr lang="en-US" sz="28700" b="1" dirty="0" smtClean="0">
                <a:solidFill>
                  <a:srgbClr val="0BECE1"/>
                </a:solidFill>
                <a:latin typeface="Verdana" panose="020B0604030504040204" pitchFamily="34" charset="0"/>
                <a:ea typeface="Verdana" panose="020B0604030504040204" pitchFamily="34" charset="0"/>
              </a:rPr>
              <a:t>3</a:t>
            </a:r>
            <a:endParaRPr lang="en-US" sz="28700" b="1" dirty="0">
              <a:solidFill>
                <a:srgbClr val="0BECE1"/>
              </a:solidFill>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4265977341"/>
      </p:ext>
    </p:extLst>
  </p:cSld>
  <p:clrMapOvr>
    <a:masterClrMapping/>
  </p:clrMapOvr>
  <p:transition spd="med">
    <p:pull/>
  </p:transition>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TM03457444[[fn=Basis]]</Template>
  <TotalTime>1499</TotalTime>
  <Words>785</Words>
  <Application>Microsoft Office PowerPoint</Application>
  <PresentationFormat>Widescreen</PresentationFormat>
  <Paragraphs>186</Paragraphs>
  <Slides>32</Slides>
  <Notes>2</Notes>
  <HiddenSlides>0</HiddenSlides>
  <MMClips>1</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32</vt:i4>
      </vt:variant>
    </vt:vector>
  </HeadingPairs>
  <TitlesOfParts>
    <vt:vector size="44" baseType="lpstr">
      <vt:lpstr>Arial</vt:lpstr>
      <vt:lpstr>Calibri</vt:lpstr>
      <vt:lpstr>Calibri Light</vt:lpstr>
      <vt:lpstr>Cordia New</vt:lpstr>
      <vt:lpstr>DejaVu Sans</vt:lpstr>
      <vt:lpstr>Symbol</vt:lpstr>
      <vt:lpstr>Times New Roman</vt:lpstr>
      <vt:lpstr>Verdana</vt:lpstr>
      <vt:lpstr>Wingdings</vt:lpstr>
      <vt:lpstr>Office Theme</vt:lpstr>
      <vt:lpstr>Office Theme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Object Oriented Programming – OOP in JAVA</dc:title>
  <dc:subject/>
  <dc:creator>Thien Hao Nguyen Trieu</dc:creator>
  <dc:description/>
  <cp:lastModifiedBy>Admin</cp:lastModifiedBy>
  <cp:revision>2103</cp:revision>
  <dcterms:created xsi:type="dcterms:W3CDTF">2020-10-09T03:30:49Z</dcterms:created>
  <dcterms:modified xsi:type="dcterms:W3CDTF">2021-08-13T13:13:25Z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ContentTypeId">
    <vt:lpwstr>0x01010079F111ED35F8CC479449609E8A0923A6</vt:lpwstr>
  </property>
  <property fmtid="{D5CDD505-2E9C-101B-9397-08002B2CF9AE}" pid="4" name="HiddenSlides">
    <vt:i4>0</vt:i4>
  </property>
  <property fmtid="{D5CDD505-2E9C-101B-9397-08002B2CF9AE}" pid="5" name="HyperlinksChanged">
    <vt:bool>false</vt:bool>
  </property>
  <property fmtid="{D5CDD505-2E9C-101B-9397-08002B2CF9AE}" pid="6" name="LinksUpToDate">
    <vt:bool>false</vt:bool>
  </property>
  <property fmtid="{D5CDD505-2E9C-101B-9397-08002B2CF9AE}" pid="7" name="MMClips">
    <vt:i4>0</vt:i4>
  </property>
  <property fmtid="{D5CDD505-2E9C-101B-9397-08002B2CF9AE}" pid="8" name="Notes">
    <vt:i4>0</vt:i4>
  </property>
  <property fmtid="{D5CDD505-2E9C-101B-9397-08002B2CF9AE}" pid="9" name="PresentationFormat">
    <vt:lpwstr>Widescreen</vt:lpwstr>
  </property>
  <property fmtid="{D5CDD505-2E9C-101B-9397-08002B2CF9AE}" pid="10" name="ScaleCrop">
    <vt:bool>false</vt:bool>
  </property>
  <property fmtid="{D5CDD505-2E9C-101B-9397-08002B2CF9AE}" pid="11" name="ShareDoc">
    <vt:bool>false</vt:bool>
  </property>
  <property fmtid="{D5CDD505-2E9C-101B-9397-08002B2CF9AE}" pid="12" name="Slides">
    <vt:i4>34</vt:i4>
  </property>
</Properties>
</file>